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4" r:id="rId6"/>
    <p:sldId id="265" r:id="rId7"/>
    <p:sldId id="268" r:id="rId8"/>
    <p:sldId id="269" r:id="rId9"/>
    <p:sldId id="271" r:id="rId10"/>
  </p:sldIdLst>
  <p:sldSz cx="9144000" cy="6858000" type="screen4x3"/>
  <p:notesSz cx="7077075" cy="9363075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870723-ADD2-4B5B-B0FE-79672A3C6ABA}" type="doc">
      <dgm:prSet loTypeId="urn:microsoft.com/office/officeart/2005/8/layout/hierarchy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pPr rtl="1"/>
          <a:endParaRPr lang="ar-KW"/>
        </a:p>
      </dgm:t>
    </dgm:pt>
    <dgm:pt modelId="{9AB9B8E1-E0D4-4861-9467-5BCAA35C87B3}">
      <dgm:prSet phldrT="[نص]" custT="1"/>
      <dgm:spPr/>
      <dgm:t>
        <a:bodyPr/>
        <a:lstStyle/>
        <a:p>
          <a:pPr rtl="1"/>
          <a:r>
            <a:rPr lang="ar-KW" sz="1200" dirty="0" smtClean="0">
              <a:cs typeface="Sultan Medium" pitchFamily="2" charset="-78"/>
            </a:rPr>
            <a:t>انجازات الشيخ عبدالله السالم الصباح</a:t>
          </a:r>
          <a:endParaRPr lang="ar-KW" sz="1200" dirty="0">
            <a:cs typeface="Sultan Medium" pitchFamily="2" charset="-78"/>
          </a:endParaRPr>
        </a:p>
      </dgm:t>
    </dgm:pt>
    <dgm:pt modelId="{6D26CC6B-BB48-46FB-97B6-BCAE7B1BB882}" type="parTrans" cxnId="{3AE368F8-DCA3-4146-9AB4-9C05D9C56D1F}">
      <dgm:prSet/>
      <dgm:spPr/>
      <dgm:t>
        <a:bodyPr/>
        <a:lstStyle/>
        <a:p>
          <a:pPr rtl="1"/>
          <a:endParaRPr lang="ar-KW" sz="1200">
            <a:cs typeface="Sultan Medium" pitchFamily="2" charset="-78"/>
          </a:endParaRPr>
        </a:p>
      </dgm:t>
    </dgm:pt>
    <dgm:pt modelId="{F2A27C8F-EC00-43B9-B9A6-A2B26A83D06D}" type="sibTrans" cxnId="{3AE368F8-DCA3-4146-9AB4-9C05D9C56D1F}">
      <dgm:prSet/>
      <dgm:spPr/>
      <dgm:t>
        <a:bodyPr/>
        <a:lstStyle/>
        <a:p>
          <a:pPr rtl="1"/>
          <a:endParaRPr lang="ar-KW" sz="1200">
            <a:cs typeface="Sultan Medium" pitchFamily="2" charset="-78"/>
          </a:endParaRPr>
        </a:p>
      </dgm:t>
    </dgm:pt>
    <dgm:pt modelId="{69679293-3315-40F6-BA07-2B38C99335CA}">
      <dgm:prSet phldrT="[نص]" custT="1"/>
      <dgm:spPr/>
      <dgm:t>
        <a:bodyPr/>
        <a:lstStyle/>
        <a:p>
          <a:pPr rtl="1"/>
          <a:r>
            <a:rPr lang="ar-KW" sz="1200" dirty="0" smtClean="0">
              <a:cs typeface="Sultan Medium" pitchFamily="2" charset="-78"/>
            </a:rPr>
            <a:t>الخارجية</a:t>
          </a:r>
          <a:endParaRPr lang="ar-KW" sz="1200" dirty="0">
            <a:cs typeface="Sultan Medium" pitchFamily="2" charset="-78"/>
          </a:endParaRPr>
        </a:p>
      </dgm:t>
    </dgm:pt>
    <dgm:pt modelId="{CBAE8743-999B-48C9-A9ED-81D0F9DE8AFB}" type="parTrans" cxnId="{4E8D7D40-975A-4437-BDA8-2E26BDA9DB0C}">
      <dgm:prSet/>
      <dgm:spPr/>
      <dgm:t>
        <a:bodyPr/>
        <a:lstStyle/>
        <a:p>
          <a:pPr rtl="1"/>
          <a:endParaRPr lang="ar-KW" sz="1200">
            <a:cs typeface="Sultan Medium" pitchFamily="2" charset="-78"/>
          </a:endParaRPr>
        </a:p>
      </dgm:t>
    </dgm:pt>
    <dgm:pt modelId="{481003F6-0310-4771-B837-3025BE4109FC}" type="sibTrans" cxnId="{4E8D7D40-975A-4437-BDA8-2E26BDA9DB0C}">
      <dgm:prSet/>
      <dgm:spPr/>
      <dgm:t>
        <a:bodyPr/>
        <a:lstStyle/>
        <a:p>
          <a:pPr rtl="1"/>
          <a:endParaRPr lang="ar-KW" sz="1200">
            <a:cs typeface="Sultan Medium" pitchFamily="2" charset="-78"/>
          </a:endParaRPr>
        </a:p>
      </dgm:t>
    </dgm:pt>
    <dgm:pt modelId="{ACF4A2BE-7D35-4552-A852-63C49E685008}">
      <dgm:prSet phldrT="[نص]" custT="1"/>
      <dgm:spPr/>
      <dgm:t>
        <a:bodyPr/>
        <a:lstStyle/>
        <a:p>
          <a:pPr rtl="1"/>
          <a:r>
            <a:rPr lang="ar-KW" sz="1200" dirty="0" smtClean="0">
              <a:cs typeface="Sultan Medium" pitchFamily="2" charset="-78"/>
            </a:rPr>
            <a:t>الانضمام إلى ...........................................................  عام 1963م</a:t>
          </a:r>
          <a:endParaRPr lang="ar-KW" sz="1200" dirty="0">
            <a:cs typeface="Sultan Medium" pitchFamily="2" charset="-78"/>
          </a:endParaRPr>
        </a:p>
      </dgm:t>
    </dgm:pt>
    <dgm:pt modelId="{7F4FF28E-6A1C-4891-A485-2E0867B36A1A}" type="parTrans" cxnId="{ACD1D7ED-7C65-4135-B79C-8E71966AF440}">
      <dgm:prSet/>
      <dgm:spPr/>
      <dgm:t>
        <a:bodyPr/>
        <a:lstStyle/>
        <a:p>
          <a:pPr rtl="1"/>
          <a:endParaRPr lang="ar-KW" sz="1200">
            <a:cs typeface="Sultan Medium" pitchFamily="2" charset="-78"/>
          </a:endParaRPr>
        </a:p>
      </dgm:t>
    </dgm:pt>
    <dgm:pt modelId="{74D42B4A-F95C-4D4D-9770-25D70E6A2299}" type="sibTrans" cxnId="{ACD1D7ED-7C65-4135-B79C-8E71966AF440}">
      <dgm:prSet/>
      <dgm:spPr/>
      <dgm:t>
        <a:bodyPr/>
        <a:lstStyle/>
        <a:p>
          <a:pPr rtl="1"/>
          <a:endParaRPr lang="ar-KW" sz="1200">
            <a:cs typeface="Sultan Medium" pitchFamily="2" charset="-78"/>
          </a:endParaRPr>
        </a:p>
      </dgm:t>
    </dgm:pt>
    <dgm:pt modelId="{56697B98-FA35-4B2F-B496-CF200F78C1DD}">
      <dgm:prSet phldrT="[نص]" custT="1"/>
      <dgm:spPr/>
      <dgm:t>
        <a:bodyPr/>
        <a:lstStyle/>
        <a:p>
          <a:pPr rtl="1"/>
          <a:r>
            <a:rPr lang="ar-KW" sz="1200" dirty="0" smtClean="0">
              <a:cs typeface="Sultan Medium" pitchFamily="2" charset="-78"/>
            </a:rPr>
            <a:t>الانضمام إلى جامعة ........................................ عام 1961م</a:t>
          </a:r>
          <a:endParaRPr lang="ar-KW" sz="1200" dirty="0">
            <a:cs typeface="Sultan Medium" pitchFamily="2" charset="-78"/>
          </a:endParaRPr>
        </a:p>
      </dgm:t>
    </dgm:pt>
    <dgm:pt modelId="{3A4F0516-C7A4-495C-AC0C-744FAB1A8E1E}" type="parTrans" cxnId="{9165E9CC-A2CB-4A6E-9473-656979FBD1CC}">
      <dgm:prSet/>
      <dgm:spPr/>
      <dgm:t>
        <a:bodyPr/>
        <a:lstStyle/>
        <a:p>
          <a:pPr rtl="1"/>
          <a:endParaRPr lang="ar-KW" sz="1200">
            <a:cs typeface="Sultan Medium" pitchFamily="2" charset="-78"/>
          </a:endParaRPr>
        </a:p>
      </dgm:t>
    </dgm:pt>
    <dgm:pt modelId="{4580026A-BF68-4497-9B9B-24E175DFE4E8}" type="sibTrans" cxnId="{9165E9CC-A2CB-4A6E-9473-656979FBD1CC}">
      <dgm:prSet/>
      <dgm:spPr/>
      <dgm:t>
        <a:bodyPr/>
        <a:lstStyle/>
        <a:p>
          <a:pPr rtl="1"/>
          <a:endParaRPr lang="ar-KW" sz="1200">
            <a:cs typeface="Sultan Medium" pitchFamily="2" charset="-78"/>
          </a:endParaRPr>
        </a:p>
      </dgm:t>
    </dgm:pt>
    <dgm:pt modelId="{6661A92C-D4F1-418C-B463-0528297BE25A}">
      <dgm:prSet phldrT="[نص]" custT="1"/>
      <dgm:spPr/>
      <dgm:t>
        <a:bodyPr/>
        <a:lstStyle/>
        <a:p>
          <a:pPr rtl="1"/>
          <a:r>
            <a:rPr lang="ar-KW" sz="1200" dirty="0" smtClean="0">
              <a:cs typeface="Sultan Medium" pitchFamily="2" charset="-78"/>
            </a:rPr>
            <a:t>الداخلية</a:t>
          </a:r>
          <a:endParaRPr lang="ar-KW" sz="1200" dirty="0">
            <a:cs typeface="Sultan Medium" pitchFamily="2" charset="-78"/>
          </a:endParaRPr>
        </a:p>
      </dgm:t>
    </dgm:pt>
    <dgm:pt modelId="{C9310ED7-AC92-4201-B3AE-F257A6585066}" type="parTrans" cxnId="{316068DA-BC97-44AF-9F2D-C26449D4F176}">
      <dgm:prSet/>
      <dgm:spPr/>
      <dgm:t>
        <a:bodyPr/>
        <a:lstStyle/>
        <a:p>
          <a:pPr rtl="1"/>
          <a:endParaRPr lang="ar-KW" sz="1200">
            <a:cs typeface="Sultan Medium" pitchFamily="2" charset="-78"/>
          </a:endParaRPr>
        </a:p>
      </dgm:t>
    </dgm:pt>
    <dgm:pt modelId="{2707DE6E-9CBC-4B95-8F2D-72B311150EB8}" type="sibTrans" cxnId="{316068DA-BC97-44AF-9F2D-C26449D4F176}">
      <dgm:prSet/>
      <dgm:spPr/>
      <dgm:t>
        <a:bodyPr/>
        <a:lstStyle/>
        <a:p>
          <a:pPr rtl="1"/>
          <a:endParaRPr lang="ar-KW" sz="1200">
            <a:cs typeface="Sultan Medium" pitchFamily="2" charset="-78"/>
          </a:endParaRPr>
        </a:p>
      </dgm:t>
    </dgm:pt>
    <dgm:pt modelId="{81F2CDCA-7983-45C9-8B0C-2BB5F79E28AF}">
      <dgm:prSet phldrT="[نص]" custT="1"/>
      <dgm:spPr/>
      <dgm:t>
        <a:bodyPr/>
        <a:lstStyle/>
        <a:p>
          <a:pPr rtl="1"/>
          <a:r>
            <a:rPr lang="ar-KW" sz="1200" dirty="0" smtClean="0">
              <a:cs typeface="Sultan Medium" pitchFamily="2" charset="-78"/>
            </a:rPr>
            <a:t>افتتاح ثانوية .................</a:t>
          </a:r>
          <a:endParaRPr lang="ar-KW" sz="1200" dirty="0">
            <a:cs typeface="Sultan Medium" pitchFamily="2" charset="-78"/>
          </a:endParaRPr>
        </a:p>
      </dgm:t>
    </dgm:pt>
    <dgm:pt modelId="{9522CCC0-65E2-4820-8EDE-EBE461F3EE00}" type="parTrans" cxnId="{78B3437B-EACC-4F54-8AFA-4A3175635162}">
      <dgm:prSet/>
      <dgm:spPr/>
      <dgm:t>
        <a:bodyPr/>
        <a:lstStyle/>
        <a:p>
          <a:pPr rtl="1"/>
          <a:endParaRPr lang="ar-KW" sz="1200">
            <a:cs typeface="Sultan Medium" pitchFamily="2" charset="-78"/>
          </a:endParaRPr>
        </a:p>
      </dgm:t>
    </dgm:pt>
    <dgm:pt modelId="{96AF7A31-646F-436B-9521-4D84FDACAE1A}" type="sibTrans" cxnId="{78B3437B-EACC-4F54-8AFA-4A3175635162}">
      <dgm:prSet/>
      <dgm:spPr/>
      <dgm:t>
        <a:bodyPr/>
        <a:lstStyle/>
        <a:p>
          <a:pPr rtl="1"/>
          <a:endParaRPr lang="ar-KW" sz="1200">
            <a:cs typeface="Sultan Medium" pitchFamily="2" charset="-78"/>
          </a:endParaRPr>
        </a:p>
      </dgm:t>
    </dgm:pt>
    <dgm:pt modelId="{B57DD3BC-0626-4C72-AC3B-3489411100A8}">
      <dgm:prSet custT="1"/>
      <dgm:spPr/>
      <dgm:t>
        <a:bodyPr/>
        <a:lstStyle/>
        <a:p>
          <a:pPr rtl="1"/>
          <a:r>
            <a:rPr lang="ar-KW" sz="1200" dirty="0" smtClean="0">
              <a:cs typeface="Sultan Medium" pitchFamily="2" charset="-78"/>
            </a:rPr>
            <a:t>........................................</a:t>
          </a:r>
          <a:endParaRPr lang="ar-KW" sz="1200" dirty="0">
            <a:cs typeface="Sultan Medium" pitchFamily="2" charset="-78"/>
          </a:endParaRPr>
        </a:p>
      </dgm:t>
    </dgm:pt>
    <dgm:pt modelId="{13534DFD-9C8A-4DE8-80FC-7506D87EA88E}" type="parTrans" cxnId="{C3C64090-C99A-4050-BCB2-CF1F576119A2}">
      <dgm:prSet/>
      <dgm:spPr/>
      <dgm:t>
        <a:bodyPr/>
        <a:lstStyle/>
        <a:p>
          <a:pPr rtl="1"/>
          <a:endParaRPr lang="ar-KW" sz="1200">
            <a:cs typeface="Sultan Medium" pitchFamily="2" charset="-78"/>
          </a:endParaRPr>
        </a:p>
      </dgm:t>
    </dgm:pt>
    <dgm:pt modelId="{96021ADD-DFE9-4754-A7CA-9EDA79712DDA}" type="sibTrans" cxnId="{C3C64090-C99A-4050-BCB2-CF1F576119A2}">
      <dgm:prSet/>
      <dgm:spPr/>
      <dgm:t>
        <a:bodyPr/>
        <a:lstStyle/>
        <a:p>
          <a:pPr rtl="1"/>
          <a:endParaRPr lang="ar-KW" sz="1200">
            <a:cs typeface="Sultan Medium" pitchFamily="2" charset="-78"/>
          </a:endParaRPr>
        </a:p>
      </dgm:t>
    </dgm:pt>
    <dgm:pt modelId="{CCFE1054-1E80-4604-9089-0CE1E0A730BF}">
      <dgm:prSet custT="1"/>
      <dgm:spPr/>
      <dgm:t>
        <a:bodyPr/>
        <a:lstStyle/>
        <a:p>
          <a:pPr rtl="1"/>
          <a:r>
            <a:rPr lang="ar-KW" sz="1200" dirty="0" smtClean="0">
              <a:cs typeface="Sultan Medium" pitchFamily="2" charset="-78"/>
            </a:rPr>
            <a:t>بناء ........................................</a:t>
          </a:r>
          <a:endParaRPr lang="ar-KW" sz="1200" dirty="0">
            <a:cs typeface="Sultan Medium" pitchFamily="2" charset="-78"/>
          </a:endParaRPr>
        </a:p>
      </dgm:t>
    </dgm:pt>
    <dgm:pt modelId="{C1F5EE3C-AE67-4089-A02C-DBFB1B9E3B0B}" type="parTrans" cxnId="{BADE1BFF-1A48-4EFB-A7F8-9EAF1507C929}">
      <dgm:prSet/>
      <dgm:spPr/>
      <dgm:t>
        <a:bodyPr/>
        <a:lstStyle/>
        <a:p>
          <a:pPr rtl="1"/>
          <a:endParaRPr lang="ar-KW" sz="1200">
            <a:cs typeface="Sultan Medium" pitchFamily="2" charset="-78"/>
          </a:endParaRPr>
        </a:p>
      </dgm:t>
    </dgm:pt>
    <dgm:pt modelId="{249BA051-2E4C-4420-BEBD-4EC63853A201}" type="sibTrans" cxnId="{BADE1BFF-1A48-4EFB-A7F8-9EAF1507C929}">
      <dgm:prSet/>
      <dgm:spPr/>
      <dgm:t>
        <a:bodyPr/>
        <a:lstStyle/>
        <a:p>
          <a:pPr rtl="1"/>
          <a:endParaRPr lang="ar-KW" sz="1200">
            <a:cs typeface="Sultan Medium" pitchFamily="2" charset="-78"/>
          </a:endParaRPr>
        </a:p>
      </dgm:t>
    </dgm:pt>
    <dgm:pt modelId="{C839B70B-B78B-4016-8F59-5D46319F8E49}">
      <dgm:prSet custT="1"/>
      <dgm:spPr/>
      <dgm:t>
        <a:bodyPr/>
        <a:lstStyle/>
        <a:p>
          <a:pPr rtl="1"/>
          <a:r>
            <a:rPr lang="ar-KW" sz="1200" dirty="0" smtClean="0">
              <a:cs typeface="Sultan Medium" pitchFamily="2" charset="-78"/>
            </a:rPr>
            <a:t>افتتاح مجلس الأمة </a:t>
          </a:r>
          <a:endParaRPr lang="ar-KW" sz="1200" dirty="0">
            <a:cs typeface="Sultan Medium" pitchFamily="2" charset="-78"/>
          </a:endParaRPr>
        </a:p>
      </dgm:t>
    </dgm:pt>
    <dgm:pt modelId="{240F58D9-0306-45A2-92AB-490639D1CEB9}" type="parTrans" cxnId="{0BF1A536-E37D-42F6-BD5A-A6A48AE8111E}">
      <dgm:prSet/>
      <dgm:spPr/>
      <dgm:t>
        <a:bodyPr/>
        <a:lstStyle/>
        <a:p>
          <a:pPr rtl="1"/>
          <a:endParaRPr lang="ar-KW" sz="1200">
            <a:cs typeface="Sultan Medium" pitchFamily="2" charset="-78"/>
          </a:endParaRPr>
        </a:p>
      </dgm:t>
    </dgm:pt>
    <dgm:pt modelId="{2A195EE2-B1F7-4B4A-9B90-01853E152F52}" type="sibTrans" cxnId="{0BF1A536-E37D-42F6-BD5A-A6A48AE8111E}">
      <dgm:prSet/>
      <dgm:spPr/>
      <dgm:t>
        <a:bodyPr/>
        <a:lstStyle/>
        <a:p>
          <a:pPr rtl="1"/>
          <a:endParaRPr lang="ar-KW" sz="1200">
            <a:cs typeface="Sultan Medium" pitchFamily="2" charset="-78"/>
          </a:endParaRPr>
        </a:p>
      </dgm:t>
    </dgm:pt>
    <dgm:pt modelId="{9108D260-A48E-4E38-A68C-3809A3252325}" type="pres">
      <dgm:prSet presAssocID="{BA870723-ADD2-4B5B-B0FE-79672A3C6AB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KW"/>
        </a:p>
      </dgm:t>
    </dgm:pt>
    <dgm:pt modelId="{09E610AB-A9D7-488D-A77E-7AC99F6806A0}" type="pres">
      <dgm:prSet presAssocID="{9AB9B8E1-E0D4-4861-9467-5BCAA35C87B3}" presName="hierRoot1" presStyleCnt="0"/>
      <dgm:spPr/>
    </dgm:pt>
    <dgm:pt modelId="{5FA82ADA-A505-44A2-987D-B0BC785DD2CB}" type="pres">
      <dgm:prSet presAssocID="{9AB9B8E1-E0D4-4861-9467-5BCAA35C87B3}" presName="composite" presStyleCnt="0"/>
      <dgm:spPr/>
    </dgm:pt>
    <dgm:pt modelId="{1992289A-7413-48BA-808C-C41DE9C8AEB1}" type="pres">
      <dgm:prSet presAssocID="{9AB9B8E1-E0D4-4861-9467-5BCAA35C87B3}" presName="background" presStyleLbl="node0" presStyleIdx="0" presStyleCnt="1"/>
      <dgm:spPr/>
    </dgm:pt>
    <dgm:pt modelId="{6196A107-915C-4554-80FA-9A7FB995E9C2}" type="pres">
      <dgm:prSet presAssocID="{9AB9B8E1-E0D4-4861-9467-5BCAA35C87B3}" presName="text" presStyleLbl="fgAcc0" presStyleIdx="0" presStyleCnt="1" custScaleX="452840" custScaleY="71026" custLinFactNeighborY="-43305">
        <dgm:presLayoutVars>
          <dgm:chPref val="3"/>
        </dgm:presLayoutVars>
      </dgm:prSet>
      <dgm:spPr/>
      <dgm:t>
        <a:bodyPr/>
        <a:lstStyle/>
        <a:p>
          <a:pPr rtl="1"/>
          <a:endParaRPr lang="ar-KW"/>
        </a:p>
      </dgm:t>
    </dgm:pt>
    <dgm:pt modelId="{88483ACE-8149-4FB2-A4D1-B8F203DC19AA}" type="pres">
      <dgm:prSet presAssocID="{9AB9B8E1-E0D4-4861-9467-5BCAA35C87B3}" presName="hierChild2" presStyleCnt="0"/>
      <dgm:spPr/>
    </dgm:pt>
    <dgm:pt modelId="{7F9D1E95-C77B-49FF-9133-5DDC1CD9B9D2}" type="pres">
      <dgm:prSet presAssocID="{CBAE8743-999B-48C9-A9ED-81D0F9DE8AFB}" presName="Name10" presStyleLbl="parChTrans1D2" presStyleIdx="0" presStyleCnt="2"/>
      <dgm:spPr/>
      <dgm:t>
        <a:bodyPr/>
        <a:lstStyle/>
        <a:p>
          <a:pPr rtl="1"/>
          <a:endParaRPr lang="ar-KW"/>
        </a:p>
      </dgm:t>
    </dgm:pt>
    <dgm:pt modelId="{D2959E31-D9F4-4FF7-AF1A-1E49A80C7F0D}" type="pres">
      <dgm:prSet presAssocID="{69679293-3315-40F6-BA07-2B38C99335CA}" presName="hierRoot2" presStyleCnt="0"/>
      <dgm:spPr/>
    </dgm:pt>
    <dgm:pt modelId="{B5AB8D06-EB1C-4C65-A802-1DF98E8B96A9}" type="pres">
      <dgm:prSet presAssocID="{69679293-3315-40F6-BA07-2B38C99335CA}" presName="composite2" presStyleCnt="0"/>
      <dgm:spPr/>
    </dgm:pt>
    <dgm:pt modelId="{FD18CF9D-3F79-4FAF-8A8E-751674480DFB}" type="pres">
      <dgm:prSet presAssocID="{69679293-3315-40F6-BA07-2B38C99335CA}" presName="background2" presStyleLbl="node2" presStyleIdx="0" presStyleCnt="2"/>
      <dgm:spPr/>
    </dgm:pt>
    <dgm:pt modelId="{0CD23F03-0DC1-479B-9CC8-DDF076827ABE}" type="pres">
      <dgm:prSet presAssocID="{69679293-3315-40F6-BA07-2B38C99335CA}" presName="text2" presStyleLbl="fgAcc2" presStyleIdx="0" presStyleCnt="2" custScaleY="66340">
        <dgm:presLayoutVars>
          <dgm:chPref val="3"/>
        </dgm:presLayoutVars>
      </dgm:prSet>
      <dgm:spPr/>
      <dgm:t>
        <a:bodyPr/>
        <a:lstStyle/>
        <a:p>
          <a:pPr rtl="1"/>
          <a:endParaRPr lang="ar-KW"/>
        </a:p>
      </dgm:t>
    </dgm:pt>
    <dgm:pt modelId="{DAE1E028-68B9-42C6-B0AF-D5847C4B68A5}" type="pres">
      <dgm:prSet presAssocID="{69679293-3315-40F6-BA07-2B38C99335CA}" presName="hierChild3" presStyleCnt="0"/>
      <dgm:spPr/>
    </dgm:pt>
    <dgm:pt modelId="{32D3B64B-1719-4286-99AE-99CB09964611}" type="pres">
      <dgm:prSet presAssocID="{7F4FF28E-6A1C-4891-A485-2E0867B36A1A}" presName="Name17" presStyleLbl="parChTrans1D3" presStyleIdx="0" presStyleCnt="6"/>
      <dgm:spPr/>
      <dgm:t>
        <a:bodyPr/>
        <a:lstStyle/>
        <a:p>
          <a:pPr rtl="1"/>
          <a:endParaRPr lang="ar-KW"/>
        </a:p>
      </dgm:t>
    </dgm:pt>
    <dgm:pt modelId="{C55C5C49-C062-454D-8E82-E0D814D7F6CC}" type="pres">
      <dgm:prSet presAssocID="{ACF4A2BE-7D35-4552-A852-63C49E685008}" presName="hierRoot3" presStyleCnt="0"/>
      <dgm:spPr/>
    </dgm:pt>
    <dgm:pt modelId="{559E2AA2-D1C3-4B43-9051-CF787C97953D}" type="pres">
      <dgm:prSet presAssocID="{ACF4A2BE-7D35-4552-A852-63C49E685008}" presName="composite3" presStyleCnt="0"/>
      <dgm:spPr/>
    </dgm:pt>
    <dgm:pt modelId="{5EDD9130-99E2-4BDD-AC9E-2B676C48B6A4}" type="pres">
      <dgm:prSet presAssocID="{ACF4A2BE-7D35-4552-A852-63C49E685008}" presName="background3" presStyleLbl="node3" presStyleIdx="0" presStyleCnt="6"/>
      <dgm:spPr/>
    </dgm:pt>
    <dgm:pt modelId="{F24C5C0C-9EF4-46DA-A709-6739C0DCAE06}" type="pres">
      <dgm:prSet presAssocID="{ACF4A2BE-7D35-4552-A852-63C49E685008}" presName="text3" presStyleLbl="fgAcc3" presStyleIdx="0" presStyleCnt="6" custScaleY="194535">
        <dgm:presLayoutVars>
          <dgm:chPref val="3"/>
        </dgm:presLayoutVars>
      </dgm:prSet>
      <dgm:spPr/>
      <dgm:t>
        <a:bodyPr/>
        <a:lstStyle/>
        <a:p>
          <a:pPr rtl="1"/>
          <a:endParaRPr lang="ar-KW"/>
        </a:p>
      </dgm:t>
    </dgm:pt>
    <dgm:pt modelId="{7ED7090F-C106-4C8A-85A2-4BD100082ECF}" type="pres">
      <dgm:prSet presAssocID="{ACF4A2BE-7D35-4552-A852-63C49E685008}" presName="hierChild4" presStyleCnt="0"/>
      <dgm:spPr/>
    </dgm:pt>
    <dgm:pt modelId="{9AFCA3B9-1C19-4B04-A228-3C9ED48E7C1E}" type="pres">
      <dgm:prSet presAssocID="{3A4F0516-C7A4-495C-AC0C-744FAB1A8E1E}" presName="Name17" presStyleLbl="parChTrans1D3" presStyleIdx="1" presStyleCnt="6"/>
      <dgm:spPr/>
      <dgm:t>
        <a:bodyPr/>
        <a:lstStyle/>
        <a:p>
          <a:pPr rtl="1"/>
          <a:endParaRPr lang="ar-KW"/>
        </a:p>
      </dgm:t>
    </dgm:pt>
    <dgm:pt modelId="{B408BC66-871D-4D76-88E2-59AE891C934D}" type="pres">
      <dgm:prSet presAssocID="{56697B98-FA35-4B2F-B496-CF200F78C1DD}" presName="hierRoot3" presStyleCnt="0"/>
      <dgm:spPr/>
    </dgm:pt>
    <dgm:pt modelId="{E425670D-7BE3-4CED-9BD7-1F5996A4F539}" type="pres">
      <dgm:prSet presAssocID="{56697B98-FA35-4B2F-B496-CF200F78C1DD}" presName="composite3" presStyleCnt="0"/>
      <dgm:spPr/>
    </dgm:pt>
    <dgm:pt modelId="{6745BA67-5370-47B6-B78B-83F11C684260}" type="pres">
      <dgm:prSet presAssocID="{56697B98-FA35-4B2F-B496-CF200F78C1DD}" presName="background3" presStyleLbl="node3" presStyleIdx="1" presStyleCnt="6"/>
      <dgm:spPr/>
    </dgm:pt>
    <dgm:pt modelId="{D23C03DF-E6D7-43F2-8606-9BBB8FDD60D9}" type="pres">
      <dgm:prSet presAssocID="{56697B98-FA35-4B2F-B496-CF200F78C1DD}" presName="text3" presStyleLbl="fgAcc3" presStyleIdx="1" presStyleCnt="6" custScaleY="187367">
        <dgm:presLayoutVars>
          <dgm:chPref val="3"/>
        </dgm:presLayoutVars>
      </dgm:prSet>
      <dgm:spPr/>
      <dgm:t>
        <a:bodyPr/>
        <a:lstStyle/>
        <a:p>
          <a:pPr rtl="1"/>
          <a:endParaRPr lang="ar-KW"/>
        </a:p>
      </dgm:t>
    </dgm:pt>
    <dgm:pt modelId="{4DAE3D4C-8845-472A-9E9D-C986A393C8AA}" type="pres">
      <dgm:prSet presAssocID="{56697B98-FA35-4B2F-B496-CF200F78C1DD}" presName="hierChild4" presStyleCnt="0"/>
      <dgm:spPr/>
    </dgm:pt>
    <dgm:pt modelId="{8B1B3C18-D5DD-416C-9F03-359321F2BF80}" type="pres">
      <dgm:prSet presAssocID="{C9310ED7-AC92-4201-B3AE-F257A6585066}" presName="Name10" presStyleLbl="parChTrans1D2" presStyleIdx="1" presStyleCnt="2"/>
      <dgm:spPr/>
      <dgm:t>
        <a:bodyPr/>
        <a:lstStyle/>
        <a:p>
          <a:pPr rtl="1"/>
          <a:endParaRPr lang="ar-KW"/>
        </a:p>
      </dgm:t>
    </dgm:pt>
    <dgm:pt modelId="{E64CB8E2-3676-4991-879D-7063957A44E5}" type="pres">
      <dgm:prSet presAssocID="{6661A92C-D4F1-418C-B463-0528297BE25A}" presName="hierRoot2" presStyleCnt="0"/>
      <dgm:spPr/>
    </dgm:pt>
    <dgm:pt modelId="{68AA91EC-3543-45AB-B4FA-97B5ECD69ABC}" type="pres">
      <dgm:prSet presAssocID="{6661A92C-D4F1-418C-B463-0528297BE25A}" presName="composite2" presStyleCnt="0"/>
      <dgm:spPr/>
    </dgm:pt>
    <dgm:pt modelId="{D5CCA230-3519-4DC7-9129-C1774C17073E}" type="pres">
      <dgm:prSet presAssocID="{6661A92C-D4F1-418C-B463-0528297BE25A}" presName="background2" presStyleLbl="node2" presStyleIdx="1" presStyleCnt="2"/>
      <dgm:spPr/>
    </dgm:pt>
    <dgm:pt modelId="{B240EA1C-8267-484C-B474-B8C4BFE1B762}" type="pres">
      <dgm:prSet presAssocID="{6661A92C-D4F1-418C-B463-0528297BE25A}" presName="text2" presStyleLbl="fgAcc2" presStyleIdx="1" presStyleCnt="2" custScaleY="78394" custLinFactNeighborX="-18458" custLinFactNeighborY="-967">
        <dgm:presLayoutVars>
          <dgm:chPref val="3"/>
        </dgm:presLayoutVars>
      </dgm:prSet>
      <dgm:spPr/>
      <dgm:t>
        <a:bodyPr/>
        <a:lstStyle/>
        <a:p>
          <a:pPr rtl="1"/>
          <a:endParaRPr lang="ar-KW"/>
        </a:p>
      </dgm:t>
    </dgm:pt>
    <dgm:pt modelId="{FF69DBC1-DFE4-4A7A-9DFF-6572EBCDB0F5}" type="pres">
      <dgm:prSet presAssocID="{6661A92C-D4F1-418C-B463-0528297BE25A}" presName="hierChild3" presStyleCnt="0"/>
      <dgm:spPr/>
    </dgm:pt>
    <dgm:pt modelId="{8399D310-3949-426D-ABF1-D66FAB5D05AE}" type="pres">
      <dgm:prSet presAssocID="{9522CCC0-65E2-4820-8EDE-EBE461F3EE00}" presName="Name17" presStyleLbl="parChTrans1D3" presStyleIdx="2" presStyleCnt="6"/>
      <dgm:spPr/>
      <dgm:t>
        <a:bodyPr/>
        <a:lstStyle/>
        <a:p>
          <a:pPr rtl="1"/>
          <a:endParaRPr lang="ar-KW"/>
        </a:p>
      </dgm:t>
    </dgm:pt>
    <dgm:pt modelId="{7EC84282-284A-4E4B-BB1E-F3576E7E93D2}" type="pres">
      <dgm:prSet presAssocID="{81F2CDCA-7983-45C9-8B0C-2BB5F79E28AF}" presName="hierRoot3" presStyleCnt="0"/>
      <dgm:spPr/>
    </dgm:pt>
    <dgm:pt modelId="{EE09B1F3-F498-4AB5-879D-4643E01EC07A}" type="pres">
      <dgm:prSet presAssocID="{81F2CDCA-7983-45C9-8B0C-2BB5F79E28AF}" presName="composite3" presStyleCnt="0"/>
      <dgm:spPr/>
    </dgm:pt>
    <dgm:pt modelId="{654EC36C-CACC-4777-94F9-4527120395F9}" type="pres">
      <dgm:prSet presAssocID="{81F2CDCA-7983-45C9-8B0C-2BB5F79E28AF}" presName="background3" presStyleLbl="node3" presStyleIdx="2" presStyleCnt="6"/>
      <dgm:spPr/>
    </dgm:pt>
    <dgm:pt modelId="{3D95465B-5F94-4AA8-9170-5D8A0DBBF981}" type="pres">
      <dgm:prSet presAssocID="{81F2CDCA-7983-45C9-8B0C-2BB5F79E28AF}" presName="text3" presStyleLbl="fgAcc3" presStyleIdx="2" presStyleCnt="6" custScaleY="172986" custLinFactNeighborX="132" custLinFactNeighborY="8106">
        <dgm:presLayoutVars>
          <dgm:chPref val="3"/>
        </dgm:presLayoutVars>
      </dgm:prSet>
      <dgm:spPr/>
      <dgm:t>
        <a:bodyPr/>
        <a:lstStyle/>
        <a:p>
          <a:pPr rtl="1"/>
          <a:endParaRPr lang="ar-KW"/>
        </a:p>
      </dgm:t>
    </dgm:pt>
    <dgm:pt modelId="{1B0501EB-9A48-4919-A224-A4E433C5197E}" type="pres">
      <dgm:prSet presAssocID="{81F2CDCA-7983-45C9-8B0C-2BB5F79E28AF}" presName="hierChild4" presStyleCnt="0"/>
      <dgm:spPr/>
    </dgm:pt>
    <dgm:pt modelId="{E9C5F3B8-3CF3-4249-B069-423E501F7AAA}" type="pres">
      <dgm:prSet presAssocID="{C1F5EE3C-AE67-4089-A02C-DBFB1B9E3B0B}" presName="Name17" presStyleLbl="parChTrans1D3" presStyleIdx="3" presStyleCnt="6"/>
      <dgm:spPr/>
      <dgm:t>
        <a:bodyPr/>
        <a:lstStyle/>
        <a:p>
          <a:pPr rtl="1"/>
          <a:endParaRPr lang="ar-KW"/>
        </a:p>
      </dgm:t>
    </dgm:pt>
    <dgm:pt modelId="{1FB55885-1210-4CAE-915A-2178C44D29D2}" type="pres">
      <dgm:prSet presAssocID="{CCFE1054-1E80-4604-9089-0CE1E0A730BF}" presName="hierRoot3" presStyleCnt="0"/>
      <dgm:spPr/>
    </dgm:pt>
    <dgm:pt modelId="{59368795-DF0A-4834-9EF1-7B075FA4713C}" type="pres">
      <dgm:prSet presAssocID="{CCFE1054-1E80-4604-9089-0CE1E0A730BF}" presName="composite3" presStyleCnt="0"/>
      <dgm:spPr/>
    </dgm:pt>
    <dgm:pt modelId="{0B438172-76FB-412E-A1DB-A20209121491}" type="pres">
      <dgm:prSet presAssocID="{CCFE1054-1E80-4604-9089-0CE1E0A730BF}" presName="background3" presStyleLbl="node3" presStyleIdx="3" presStyleCnt="6"/>
      <dgm:spPr/>
    </dgm:pt>
    <dgm:pt modelId="{78FA70B4-9400-45FD-9634-5501DD9391EB}" type="pres">
      <dgm:prSet presAssocID="{CCFE1054-1E80-4604-9089-0CE1E0A730BF}" presName="text3" presStyleLbl="fgAcc3" presStyleIdx="3" presStyleCnt="6" custScaleY="172986" custLinFactNeighborX="7985" custLinFactNeighborY="9820">
        <dgm:presLayoutVars>
          <dgm:chPref val="3"/>
        </dgm:presLayoutVars>
      </dgm:prSet>
      <dgm:spPr/>
      <dgm:t>
        <a:bodyPr/>
        <a:lstStyle/>
        <a:p>
          <a:pPr rtl="1"/>
          <a:endParaRPr lang="ar-KW"/>
        </a:p>
      </dgm:t>
    </dgm:pt>
    <dgm:pt modelId="{FD2558CC-5F67-4CF0-A882-D21D8BCCEA54}" type="pres">
      <dgm:prSet presAssocID="{CCFE1054-1E80-4604-9089-0CE1E0A730BF}" presName="hierChild4" presStyleCnt="0"/>
      <dgm:spPr/>
    </dgm:pt>
    <dgm:pt modelId="{6AD38ABD-2C48-42B4-B6E2-8B4B39795E57}" type="pres">
      <dgm:prSet presAssocID="{13534DFD-9C8A-4DE8-80FC-7506D87EA88E}" presName="Name17" presStyleLbl="parChTrans1D3" presStyleIdx="4" presStyleCnt="6"/>
      <dgm:spPr/>
      <dgm:t>
        <a:bodyPr/>
        <a:lstStyle/>
        <a:p>
          <a:pPr rtl="1"/>
          <a:endParaRPr lang="ar-KW"/>
        </a:p>
      </dgm:t>
    </dgm:pt>
    <dgm:pt modelId="{F6B82D5C-E958-433D-8C70-AE25C664D041}" type="pres">
      <dgm:prSet presAssocID="{B57DD3BC-0626-4C72-AC3B-3489411100A8}" presName="hierRoot3" presStyleCnt="0"/>
      <dgm:spPr/>
    </dgm:pt>
    <dgm:pt modelId="{6395AE28-6F3A-45A4-B042-82C92F29F118}" type="pres">
      <dgm:prSet presAssocID="{B57DD3BC-0626-4C72-AC3B-3489411100A8}" presName="composite3" presStyleCnt="0"/>
      <dgm:spPr/>
    </dgm:pt>
    <dgm:pt modelId="{132D2568-A4A0-43B9-802C-5478FB5F4476}" type="pres">
      <dgm:prSet presAssocID="{B57DD3BC-0626-4C72-AC3B-3489411100A8}" presName="background3" presStyleLbl="node3" presStyleIdx="4" presStyleCnt="6"/>
      <dgm:spPr/>
    </dgm:pt>
    <dgm:pt modelId="{DB81598F-DC48-42EB-BF8A-E0BA1E6D8E6E}" type="pres">
      <dgm:prSet presAssocID="{B57DD3BC-0626-4C72-AC3B-3489411100A8}" presName="text3" presStyleLbl="fgAcc3" presStyleIdx="4" presStyleCnt="6" custScaleY="172986" custLinFactNeighborX="-3576" custLinFactNeighborY="12170">
        <dgm:presLayoutVars>
          <dgm:chPref val="3"/>
        </dgm:presLayoutVars>
      </dgm:prSet>
      <dgm:spPr/>
      <dgm:t>
        <a:bodyPr/>
        <a:lstStyle/>
        <a:p>
          <a:pPr rtl="1"/>
          <a:endParaRPr lang="ar-KW"/>
        </a:p>
      </dgm:t>
    </dgm:pt>
    <dgm:pt modelId="{1CAF9529-1198-4416-A518-F1DA03FDBDE1}" type="pres">
      <dgm:prSet presAssocID="{B57DD3BC-0626-4C72-AC3B-3489411100A8}" presName="hierChild4" presStyleCnt="0"/>
      <dgm:spPr/>
    </dgm:pt>
    <dgm:pt modelId="{1AA5F51D-1CFF-44E4-812C-D065614B99C9}" type="pres">
      <dgm:prSet presAssocID="{240F58D9-0306-45A2-92AB-490639D1CEB9}" presName="Name17" presStyleLbl="parChTrans1D3" presStyleIdx="5" presStyleCnt="6"/>
      <dgm:spPr/>
      <dgm:t>
        <a:bodyPr/>
        <a:lstStyle/>
        <a:p>
          <a:pPr rtl="1"/>
          <a:endParaRPr lang="ar-KW"/>
        </a:p>
      </dgm:t>
    </dgm:pt>
    <dgm:pt modelId="{5A52AC0D-868B-4765-BB3D-BBC7DABE3E0E}" type="pres">
      <dgm:prSet presAssocID="{C839B70B-B78B-4016-8F59-5D46319F8E49}" presName="hierRoot3" presStyleCnt="0"/>
      <dgm:spPr/>
    </dgm:pt>
    <dgm:pt modelId="{6CA71BB2-A243-48D6-8B3D-23145B308C1B}" type="pres">
      <dgm:prSet presAssocID="{C839B70B-B78B-4016-8F59-5D46319F8E49}" presName="composite3" presStyleCnt="0"/>
      <dgm:spPr/>
    </dgm:pt>
    <dgm:pt modelId="{3CBC46BE-412F-4A62-AAE7-5846224B64B1}" type="pres">
      <dgm:prSet presAssocID="{C839B70B-B78B-4016-8F59-5D46319F8E49}" presName="background3" presStyleLbl="node3" presStyleIdx="5" presStyleCnt="6"/>
      <dgm:spPr/>
    </dgm:pt>
    <dgm:pt modelId="{8584C1D0-FF45-4947-A3B9-41481628B674}" type="pres">
      <dgm:prSet presAssocID="{C839B70B-B78B-4016-8F59-5D46319F8E49}" presName="text3" presStyleLbl="fgAcc3" presStyleIdx="5" presStyleCnt="6" custScaleY="172988" custLinFactNeighborX="-4745" custLinFactNeighborY="9820">
        <dgm:presLayoutVars>
          <dgm:chPref val="3"/>
        </dgm:presLayoutVars>
      </dgm:prSet>
      <dgm:spPr/>
      <dgm:t>
        <a:bodyPr/>
        <a:lstStyle/>
        <a:p>
          <a:pPr rtl="1"/>
          <a:endParaRPr lang="ar-KW"/>
        </a:p>
      </dgm:t>
    </dgm:pt>
    <dgm:pt modelId="{7D930DC2-4C72-441D-B242-E62BBFF1B3FC}" type="pres">
      <dgm:prSet presAssocID="{C839B70B-B78B-4016-8F59-5D46319F8E49}" presName="hierChild4" presStyleCnt="0"/>
      <dgm:spPr/>
    </dgm:pt>
  </dgm:ptLst>
  <dgm:cxnLst>
    <dgm:cxn modelId="{09824C22-702D-4533-AF72-08F617B4C7B9}" type="presOf" srcId="{240F58D9-0306-45A2-92AB-490639D1CEB9}" destId="{1AA5F51D-1CFF-44E4-812C-D065614B99C9}" srcOrd="0" destOrd="0" presId="urn:microsoft.com/office/officeart/2005/8/layout/hierarchy1"/>
    <dgm:cxn modelId="{261C7F66-4397-44E0-92C5-8293E0F8594D}" type="presOf" srcId="{6661A92C-D4F1-418C-B463-0528297BE25A}" destId="{B240EA1C-8267-484C-B474-B8C4BFE1B762}" srcOrd="0" destOrd="0" presId="urn:microsoft.com/office/officeart/2005/8/layout/hierarchy1"/>
    <dgm:cxn modelId="{9165E9CC-A2CB-4A6E-9473-656979FBD1CC}" srcId="{69679293-3315-40F6-BA07-2B38C99335CA}" destId="{56697B98-FA35-4B2F-B496-CF200F78C1DD}" srcOrd="1" destOrd="0" parTransId="{3A4F0516-C7A4-495C-AC0C-744FAB1A8E1E}" sibTransId="{4580026A-BF68-4497-9B9B-24E175DFE4E8}"/>
    <dgm:cxn modelId="{B7F4113F-228E-4C1B-9278-7E89DB16038A}" type="presOf" srcId="{81F2CDCA-7983-45C9-8B0C-2BB5F79E28AF}" destId="{3D95465B-5F94-4AA8-9170-5D8A0DBBF981}" srcOrd="0" destOrd="0" presId="urn:microsoft.com/office/officeart/2005/8/layout/hierarchy1"/>
    <dgm:cxn modelId="{9CFF1055-7592-4CDA-A703-79933C91725C}" type="presOf" srcId="{9522CCC0-65E2-4820-8EDE-EBE461F3EE00}" destId="{8399D310-3949-426D-ABF1-D66FAB5D05AE}" srcOrd="0" destOrd="0" presId="urn:microsoft.com/office/officeart/2005/8/layout/hierarchy1"/>
    <dgm:cxn modelId="{50DCFF8C-E6CD-4E08-A473-6887FDAD6055}" type="presOf" srcId="{9AB9B8E1-E0D4-4861-9467-5BCAA35C87B3}" destId="{6196A107-915C-4554-80FA-9A7FB995E9C2}" srcOrd="0" destOrd="0" presId="urn:microsoft.com/office/officeart/2005/8/layout/hierarchy1"/>
    <dgm:cxn modelId="{EB80D2D3-2E05-42D6-86A0-D63BE662BD2B}" type="presOf" srcId="{BA870723-ADD2-4B5B-B0FE-79672A3C6ABA}" destId="{9108D260-A48E-4E38-A68C-3809A3252325}" srcOrd="0" destOrd="0" presId="urn:microsoft.com/office/officeart/2005/8/layout/hierarchy1"/>
    <dgm:cxn modelId="{4E8D7D40-975A-4437-BDA8-2E26BDA9DB0C}" srcId="{9AB9B8E1-E0D4-4861-9467-5BCAA35C87B3}" destId="{69679293-3315-40F6-BA07-2B38C99335CA}" srcOrd="0" destOrd="0" parTransId="{CBAE8743-999B-48C9-A9ED-81D0F9DE8AFB}" sibTransId="{481003F6-0310-4771-B837-3025BE4109FC}"/>
    <dgm:cxn modelId="{1458D977-536E-4D70-9EEA-23BD43F63138}" type="presOf" srcId="{CBAE8743-999B-48C9-A9ED-81D0F9DE8AFB}" destId="{7F9D1E95-C77B-49FF-9133-5DDC1CD9B9D2}" srcOrd="0" destOrd="0" presId="urn:microsoft.com/office/officeart/2005/8/layout/hierarchy1"/>
    <dgm:cxn modelId="{654A1F42-7E48-49A9-A2F3-5BF4CDE82D41}" type="presOf" srcId="{69679293-3315-40F6-BA07-2B38C99335CA}" destId="{0CD23F03-0DC1-479B-9CC8-DDF076827ABE}" srcOrd="0" destOrd="0" presId="urn:microsoft.com/office/officeart/2005/8/layout/hierarchy1"/>
    <dgm:cxn modelId="{3AE368F8-DCA3-4146-9AB4-9C05D9C56D1F}" srcId="{BA870723-ADD2-4B5B-B0FE-79672A3C6ABA}" destId="{9AB9B8E1-E0D4-4861-9467-5BCAA35C87B3}" srcOrd="0" destOrd="0" parTransId="{6D26CC6B-BB48-46FB-97B6-BCAE7B1BB882}" sibTransId="{F2A27C8F-EC00-43B9-B9A6-A2B26A83D06D}"/>
    <dgm:cxn modelId="{3DBAA071-53A3-4B33-8B7F-294B3422CEF9}" type="presOf" srcId="{C839B70B-B78B-4016-8F59-5D46319F8E49}" destId="{8584C1D0-FF45-4947-A3B9-41481628B674}" srcOrd="0" destOrd="0" presId="urn:microsoft.com/office/officeart/2005/8/layout/hierarchy1"/>
    <dgm:cxn modelId="{BADE1BFF-1A48-4EFB-A7F8-9EAF1507C929}" srcId="{6661A92C-D4F1-418C-B463-0528297BE25A}" destId="{CCFE1054-1E80-4604-9089-0CE1E0A730BF}" srcOrd="1" destOrd="0" parTransId="{C1F5EE3C-AE67-4089-A02C-DBFB1B9E3B0B}" sibTransId="{249BA051-2E4C-4420-BEBD-4EC63853A201}"/>
    <dgm:cxn modelId="{2A70CB02-11AB-463D-B0E0-EC5D018D6152}" type="presOf" srcId="{C9310ED7-AC92-4201-B3AE-F257A6585066}" destId="{8B1B3C18-D5DD-416C-9F03-359321F2BF80}" srcOrd="0" destOrd="0" presId="urn:microsoft.com/office/officeart/2005/8/layout/hierarchy1"/>
    <dgm:cxn modelId="{00502E36-F878-4BB1-A678-49D0A9E7E4EE}" type="presOf" srcId="{3A4F0516-C7A4-495C-AC0C-744FAB1A8E1E}" destId="{9AFCA3B9-1C19-4B04-A228-3C9ED48E7C1E}" srcOrd="0" destOrd="0" presId="urn:microsoft.com/office/officeart/2005/8/layout/hierarchy1"/>
    <dgm:cxn modelId="{FE2A73A2-15B9-4266-9436-568725BF7AC3}" type="presOf" srcId="{CCFE1054-1E80-4604-9089-0CE1E0A730BF}" destId="{78FA70B4-9400-45FD-9634-5501DD9391EB}" srcOrd="0" destOrd="0" presId="urn:microsoft.com/office/officeart/2005/8/layout/hierarchy1"/>
    <dgm:cxn modelId="{5AD0B596-4EBF-43DC-9A31-B611E4D48ADD}" type="presOf" srcId="{B57DD3BC-0626-4C72-AC3B-3489411100A8}" destId="{DB81598F-DC48-42EB-BF8A-E0BA1E6D8E6E}" srcOrd="0" destOrd="0" presId="urn:microsoft.com/office/officeart/2005/8/layout/hierarchy1"/>
    <dgm:cxn modelId="{19443BDC-5EDF-4751-9DC4-E2648AE042AA}" type="presOf" srcId="{7F4FF28E-6A1C-4891-A485-2E0867B36A1A}" destId="{32D3B64B-1719-4286-99AE-99CB09964611}" srcOrd="0" destOrd="0" presId="urn:microsoft.com/office/officeart/2005/8/layout/hierarchy1"/>
    <dgm:cxn modelId="{316068DA-BC97-44AF-9F2D-C26449D4F176}" srcId="{9AB9B8E1-E0D4-4861-9467-5BCAA35C87B3}" destId="{6661A92C-D4F1-418C-B463-0528297BE25A}" srcOrd="1" destOrd="0" parTransId="{C9310ED7-AC92-4201-B3AE-F257A6585066}" sibTransId="{2707DE6E-9CBC-4B95-8F2D-72B311150EB8}"/>
    <dgm:cxn modelId="{D2FD6986-CF80-4767-BD37-FCCC8837935C}" type="presOf" srcId="{13534DFD-9C8A-4DE8-80FC-7506D87EA88E}" destId="{6AD38ABD-2C48-42B4-B6E2-8B4B39795E57}" srcOrd="0" destOrd="0" presId="urn:microsoft.com/office/officeart/2005/8/layout/hierarchy1"/>
    <dgm:cxn modelId="{78B3437B-EACC-4F54-8AFA-4A3175635162}" srcId="{6661A92C-D4F1-418C-B463-0528297BE25A}" destId="{81F2CDCA-7983-45C9-8B0C-2BB5F79E28AF}" srcOrd="0" destOrd="0" parTransId="{9522CCC0-65E2-4820-8EDE-EBE461F3EE00}" sibTransId="{96AF7A31-646F-436B-9521-4D84FDACAE1A}"/>
    <dgm:cxn modelId="{11814E38-F2D3-4801-B41E-189766208F44}" type="presOf" srcId="{ACF4A2BE-7D35-4552-A852-63C49E685008}" destId="{F24C5C0C-9EF4-46DA-A709-6739C0DCAE06}" srcOrd="0" destOrd="0" presId="urn:microsoft.com/office/officeart/2005/8/layout/hierarchy1"/>
    <dgm:cxn modelId="{B748376B-69D2-4A92-A039-1E2B0594A757}" type="presOf" srcId="{56697B98-FA35-4B2F-B496-CF200F78C1DD}" destId="{D23C03DF-E6D7-43F2-8606-9BBB8FDD60D9}" srcOrd="0" destOrd="0" presId="urn:microsoft.com/office/officeart/2005/8/layout/hierarchy1"/>
    <dgm:cxn modelId="{C3C64090-C99A-4050-BCB2-CF1F576119A2}" srcId="{6661A92C-D4F1-418C-B463-0528297BE25A}" destId="{B57DD3BC-0626-4C72-AC3B-3489411100A8}" srcOrd="2" destOrd="0" parTransId="{13534DFD-9C8A-4DE8-80FC-7506D87EA88E}" sibTransId="{96021ADD-DFE9-4754-A7CA-9EDA79712DDA}"/>
    <dgm:cxn modelId="{ACD1D7ED-7C65-4135-B79C-8E71966AF440}" srcId="{69679293-3315-40F6-BA07-2B38C99335CA}" destId="{ACF4A2BE-7D35-4552-A852-63C49E685008}" srcOrd="0" destOrd="0" parTransId="{7F4FF28E-6A1C-4891-A485-2E0867B36A1A}" sibTransId="{74D42B4A-F95C-4D4D-9770-25D70E6A2299}"/>
    <dgm:cxn modelId="{0BF1A536-E37D-42F6-BD5A-A6A48AE8111E}" srcId="{6661A92C-D4F1-418C-B463-0528297BE25A}" destId="{C839B70B-B78B-4016-8F59-5D46319F8E49}" srcOrd="3" destOrd="0" parTransId="{240F58D9-0306-45A2-92AB-490639D1CEB9}" sibTransId="{2A195EE2-B1F7-4B4A-9B90-01853E152F52}"/>
    <dgm:cxn modelId="{F3B80BF7-A7B5-42CF-9D39-F468B2C3A0E5}" type="presOf" srcId="{C1F5EE3C-AE67-4089-A02C-DBFB1B9E3B0B}" destId="{E9C5F3B8-3CF3-4249-B069-423E501F7AAA}" srcOrd="0" destOrd="0" presId="urn:microsoft.com/office/officeart/2005/8/layout/hierarchy1"/>
    <dgm:cxn modelId="{DC4F6456-9526-48D4-A7AC-B8CB60287DB4}" type="presParOf" srcId="{9108D260-A48E-4E38-A68C-3809A3252325}" destId="{09E610AB-A9D7-488D-A77E-7AC99F6806A0}" srcOrd="0" destOrd="0" presId="urn:microsoft.com/office/officeart/2005/8/layout/hierarchy1"/>
    <dgm:cxn modelId="{57A7D39B-C056-4C16-80EF-885F3BDD1A5B}" type="presParOf" srcId="{09E610AB-A9D7-488D-A77E-7AC99F6806A0}" destId="{5FA82ADA-A505-44A2-987D-B0BC785DD2CB}" srcOrd="0" destOrd="0" presId="urn:microsoft.com/office/officeart/2005/8/layout/hierarchy1"/>
    <dgm:cxn modelId="{7C8C7E72-8B5A-4F19-A484-B73965B2AC66}" type="presParOf" srcId="{5FA82ADA-A505-44A2-987D-B0BC785DD2CB}" destId="{1992289A-7413-48BA-808C-C41DE9C8AEB1}" srcOrd="0" destOrd="0" presId="urn:microsoft.com/office/officeart/2005/8/layout/hierarchy1"/>
    <dgm:cxn modelId="{23C35295-7A0D-42DB-8446-061C4778D923}" type="presParOf" srcId="{5FA82ADA-A505-44A2-987D-B0BC785DD2CB}" destId="{6196A107-915C-4554-80FA-9A7FB995E9C2}" srcOrd="1" destOrd="0" presId="urn:microsoft.com/office/officeart/2005/8/layout/hierarchy1"/>
    <dgm:cxn modelId="{A9F35629-9103-44AD-8B99-0B3F64B2E3A4}" type="presParOf" srcId="{09E610AB-A9D7-488D-A77E-7AC99F6806A0}" destId="{88483ACE-8149-4FB2-A4D1-B8F203DC19AA}" srcOrd="1" destOrd="0" presId="urn:microsoft.com/office/officeart/2005/8/layout/hierarchy1"/>
    <dgm:cxn modelId="{16854BB6-1BA9-4861-8EB4-6EBAD328597A}" type="presParOf" srcId="{88483ACE-8149-4FB2-A4D1-B8F203DC19AA}" destId="{7F9D1E95-C77B-49FF-9133-5DDC1CD9B9D2}" srcOrd="0" destOrd="0" presId="urn:microsoft.com/office/officeart/2005/8/layout/hierarchy1"/>
    <dgm:cxn modelId="{5DAAD11D-A897-4EEB-B3DC-2619D4646575}" type="presParOf" srcId="{88483ACE-8149-4FB2-A4D1-B8F203DC19AA}" destId="{D2959E31-D9F4-4FF7-AF1A-1E49A80C7F0D}" srcOrd="1" destOrd="0" presId="urn:microsoft.com/office/officeart/2005/8/layout/hierarchy1"/>
    <dgm:cxn modelId="{40F76B22-0CDD-4337-B9FC-290859C7ACE8}" type="presParOf" srcId="{D2959E31-D9F4-4FF7-AF1A-1E49A80C7F0D}" destId="{B5AB8D06-EB1C-4C65-A802-1DF98E8B96A9}" srcOrd="0" destOrd="0" presId="urn:microsoft.com/office/officeart/2005/8/layout/hierarchy1"/>
    <dgm:cxn modelId="{A6AB1135-4177-4341-9393-5AECE72EDBF6}" type="presParOf" srcId="{B5AB8D06-EB1C-4C65-A802-1DF98E8B96A9}" destId="{FD18CF9D-3F79-4FAF-8A8E-751674480DFB}" srcOrd="0" destOrd="0" presId="urn:microsoft.com/office/officeart/2005/8/layout/hierarchy1"/>
    <dgm:cxn modelId="{64CC405D-05F7-4270-9805-1A8242CBC96E}" type="presParOf" srcId="{B5AB8D06-EB1C-4C65-A802-1DF98E8B96A9}" destId="{0CD23F03-0DC1-479B-9CC8-DDF076827ABE}" srcOrd="1" destOrd="0" presId="urn:microsoft.com/office/officeart/2005/8/layout/hierarchy1"/>
    <dgm:cxn modelId="{B1BF456C-42FB-4C1D-86E0-7C7AF15DB3AB}" type="presParOf" srcId="{D2959E31-D9F4-4FF7-AF1A-1E49A80C7F0D}" destId="{DAE1E028-68B9-42C6-B0AF-D5847C4B68A5}" srcOrd="1" destOrd="0" presId="urn:microsoft.com/office/officeart/2005/8/layout/hierarchy1"/>
    <dgm:cxn modelId="{81079770-5BBB-47F9-9A18-EFCC152FBC37}" type="presParOf" srcId="{DAE1E028-68B9-42C6-B0AF-D5847C4B68A5}" destId="{32D3B64B-1719-4286-99AE-99CB09964611}" srcOrd="0" destOrd="0" presId="urn:microsoft.com/office/officeart/2005/8/layout/hierarchy1"/>
    <dgm:cxn modelId="{5882CAB0-4256-4D4C-BDDB-BA617564A6B2}" type="presParOf" srcId="{DAE1E028-68B9-42C6-B0AF-D5847C4B68A5}" destId="{C55C5C49-C062-454D-8E82-E0D814D7F6CC}" srcOrd="1" destOrd="0" presId="urn:microsoft.com/office/officeart/2005/8/layout/hierarchy1"/>
    <dgm:cxn modelId="{D2BC9794-5494-4255-87E5-D3EFE97CF80C}" type="presParOf" srcId="{C55C5C49-C062-454D-8E82-E0D814D7F6CC}" destId="{559E2AA2-D1C3-4B43-9051-CF787C97953D}" srcOrd="0" destOrd="0" presId="urn:microsoft.com/office/officeart/2005/8/layout/hierarchy1"/>
    <dgm:cxn modelId="{BA9A23DE-362F-4556-95DF-3B22F95863E7}" type="presParOf" srcId="{559E2AA2-D1C3-4B43-9051-CF787C97953D}" destId="{5EDD9130-99E2-4BDD-AC9E-2B676C48B6A4}" srcOrd="0" destOrd="0" presId="urn:microsoft.com/office/officeart/2005/8/layout/hierarchy1"/>
    <dgm:cxn modelId="{D587E01F-32FA-4C42-A0DD-885BA171A7E7}" type="presParOf" srcId="{559E2AA2-D1C3-4B43-9051-CF787C97953D}" destId="{F24C5C0C-9EF4-46DA-A709-6739C0DCAE06}" srcOrd="1" destOrd="0" presId="urn:microsoft.com/office/officeart/2005/8/layout/hierarchy1"/>
    <dgm:cxn modelId="{7FCF1698-DF71-4FF9-A65B-2057DE00BC7D}" type="presParOf" srcId="{C55C5C49-C062-454D-8E82-E0D814D7F6CC}" destId="{7ED7090F-C106-4C8A-85A2-4BD100082ECF}" srcOrd="1" destOrd="0" presId="urn:microsoft.com/office/officeart/2005/8/layout/hierarchy1"/>
    <dgm:cxn modelId="{F37B0C77-CE24-42B6-9089-12633C300C62}" type="presParOf" srcId="{DAE1E028-68B9-42C6-B0AF-D5847C4B68A5}" destId="{9AFCA3B9-1C19-4B04-A228-3C9ED48E7C1E}" srcOrd="2" destOrd="0" presId="urn:microsoft.com/office/officeart/2005/8/layout/hierarchy1"/>
    <dgm:cxn modelId="{A04ABAA1-C9B9-4AB5-980E-A3E5928FEABF}" type="presParOf" srcId="{DAE1E028-68B9-42C6-B0AF-D5847C4B68A5}" destId="{B408BC66-871D-4D76-88E2-59AE891C934D}" srcOrd="3" destOrd="0" presId="urn:microsoft.com/office/officeart/2005/8/layout/hierarchy1"/>
    <dgm:cxn modelId="{CF52285C-60F7-4237-9C82-0F395DD62A44}" type="presParOf" srcId="{B408BC66-871D-4D76-88E2-59AE891C934D}" destId="{E425670D-7BE3-4CED-9BD7-1F5996A4F539}" srcOrd="0" destOrd="0" presId="urn:microsoft.com/office/officeart/2005/8/layout/hierarchy1"/>
    <dgm:cxn modelId="{E267CC3C-75AF-42DD-B069-F6BD424CBAD6}" type="presParOf" srcId="{E425670D-7BE3-4CED-9BD7-1F5996A4F539}" destId="{6745BA67-5370-47B6-B78B-83F11C684260}" srcOrd="0" destOrd="0" presId="urn:microsoft.com/office/officeart/2005/8/layout/hierarchy1"/>
    <dgm:cxn modelId="{48727383-C032-4AFB-8BBC-A6B27F455CC5}" type="presParOf" srcId="{E425670D-7BE3-4CED-9BD7-1F5996A4F539}" destId="{D23C03DF-E6D7-43F2-8606-9BBB8FDD60D9}" srcOrd="1" destOrd="0" presId="urn:microsoft.com/office/officeart/2005/8/layout/hierarchy1"/>
    <dgm:cxn modelId="{5E224DD6-C84F-4059-94BD-5DEA771C7AFD}" type="presParOf" srcId="{B408BC66-871D-4D76-88E2-59AE891C934D}" destId="{4DAE3D4C-8845-472A-9E9D-C986A393C8AA}" srcOrd="1" destOrd="0" presId="urn:microsoft.com/office/officeart/2005/8/layout/hierarchy1"/>
    <dgm:cxn modelId="{7930CF0A-9252-4283-A584-7BE38FB35535}" type="presParOf" srcId="{88483ACE-8149-4FB2-A4D1-B8F203DC19AA}" destId="{8B1B3C18-D5DD-416C-9F03-359321F2BF80}" srcOrd="2" destOrd="0" presId="urn:microsoft.com/office/officeart/2005/8/layout/hierarchy1"/>
    <dgm:cxn modelId="{72F7902B-8F36-4684-839B-CB123F5948A7}" type="presParOf" srcId="{88483ACE-8149-4FB2-A4D1-B8F203DC19AA}" destId="{E64CB8E2-3676-4991-879D-7063957A44E5}" srcOrd="3" destOrd="0" presId="urn:microsoft.com/office/officeart/2005/8/layout/hierarchy1"/>
    <dgm:cxn modelId="{89159B8D-287E-4DF7-83A6-C40DBFAE4FDF}" type="presParOf" srcId="{E64CB8E2-3676-4991-879D-7063957A44E5}" destId="{68AA91EC-3543-45AB-B4FA-97B5ECD69ABC}" srcOrd="0" destOrd="0" presId="urn:microsoft.com/office/officeart/2005/8/layout/hierarchy1"/>
    <dgm:cxn modelId="{43F1A1A7-8E5E-4635-96A7-AB43394BF6E3}" type="presParOf" srcId="{68AA91EC-3543-45AB-B4FA-97B5ECD69ABC}" destId="{D5CCA230-3519-4DC7-9129-C1774C17073E}" srcOrd="0" destOrd="0" presId="urn:microsoft.com/office/officeart/2005/8/layout/hierarchy1"/>
    <dgm:cxn modelId="{3FBACA9B-C8B7-4981-B19A-C8386C0C1778}" type="presParOf" srcId="{68AA91EC-3543-45AB-B4FA-97B5ECD69ABC}" destId="{B240EA1C-8267-484C-B474-B8C4BFE1B762}" srcOrd="1" destOrd="0" presId="urn:microsoft.com/office/officeart/2005/8/layout/hierarchy1"/>
    <dgm:cxn modelId="{9E2E5A03-EDB5-4ABA-BB87-3D2EA4F10A39}" type="presParOf" srcId="{E64CB8E2-3676-4991-879D-7063957A44E5}" destId="{FF69DBC1-DFE4-4A7A-9DFF-6572EBCDB0F5}" srcOrd="1" destOrd="0" presId="urn:microsoft.com/office/officeart/2005/8/layout/hierarchy1"/>
    <dgm:cxn modelId="{FA3E8952-491A-4AD6-935B-964573413E59}" type="presParOf" srcId="{FF69DBC1-DFE4-4A7A-9DFF-6572EBCDB0F5}" destId="{8399D310-3949-426D-ABF1-D66FAB5D05AE}" srcOrd="0" destOrd="0" presId="urn:microsoft.com/office/officeart/2005/8/layout/hierarchy1"/>
    <dgm:cxn modelId="{23EA086B-37EB-43D4-8AF5-7CD4DFE6F6CD}" type="presParOf" srcId="{FF69DBC1-DFE4-4A7A-9DFF-6572EBCDB0F5}" destId="{7EC84282-284A-4E4B-BB1E-F3576E7E93D2}" srcOrd="1" destOrd="0" presId="urn:microsoft.com/office/officeart/2005/8/layout/hierarchy1"/>
    <dgm:cxn modelId="{5224716F-E0B1-48A4-92BF-B35EA19D81EE}" type="presParOf" srcId="{7EC84282-284A-4E4B-BB1E-F3576E7E93D2}" destId="{EE09B1F3-F498-4AB5-879D-4643E01EC07A}" srcOrd="0" destOrd="0" presId="urn:microsoft.com/office/officeart/2005/8/layout/hierarchy1"/>
    <dgm:cxn modelId="{EE192EE3-7E8F-43E4-B4F9-14ED282BD831}" type="presParOf" srcId="{EE09B1F3-F498-4AB5-879D-4643E01EC07A}" destId="{654EC36C-CACC-4777-94F9-4527120395F9}" srcOrd="0" destOrd="0" presId="urn:microsoft.com/office/officeart/2005/8/layout/hierarchy1"/>
    <dgm:cxn modelId="{569B607E-C18A-47F8-9ED2-34ABCCBF0ED4}" type="presParOf" srcId="{EE09B1F3-F498-4AB5-879D-4643E01EC07A}" destId="{3D95465B-5F94-4AA8-9170-5D8A0DBBF981}" srcOrd="1" destOrd="0" presId="urn:microsoft.com/office/officeart/2005/8/layout/hierarchy1"/>
    <dgm:cxn modelId="{9C972624-6768-44BD-A7CC-241587A54438}" type="presParOf" srcId="{7EC84282-284A-4E4B-BB1E-F3576E7E93D2}" destId="{1B0501EB-9A48-4919-A224-A4E433C5197E}" srcOrd="1" destOrd="0" presId="urn:microsoft.com/office/officeart/2005/8/layout/hierarchy1"/>
    <dgm:cxn modelId="{18618BB1-E151-4031-A5EC-148869979B72}" type="presParOf" srcId="{FF69DBC1-DFE4-4A7A-9DFF-6572EBCDB0F5}" destId="{E9C5F3B8-3CF3-4249-B069-423E501F7AAA}" srcOrd="2" destOrd="0" presId="urn:microsoft.com/office/officeart/2005/8/layout/hierarchy1"/>
    <dgm:cxn modelId="{B4DAA92D-2725-4910-A1DF-463DBD950D4A}" type="presParOf" srcId="{FF69DBC1-DFE4-4A7A-9DFF-6572EBCDB0F5}" destId="{1FB55885-1210-4CAE-915A-2178C44D29D2}" srcOrd="3" destOrd="0" presId="urn:microsoft.com/office/officeart/2005/8/layout/hierarchy1"/>
    <dgm:cxn modelId="{10174A6B-0FCC-4A2F-AA14-3363CAE24323}" type="presParOf" srcId="{1FB55885-1210-4CAE-915A-2178C44D29D2}" destId="{59368795-DF0A-4834-9EF1-7B075FA4713C}" srcOrd="0" destOrd="0" presId="urn:microsoft.com/office/officeart/2005/8/layout/hierarchy1"/>
    <dgm:cxn modelId="{295FF3FA-692D-4952-832B-FC7E9C594546}" type="presParOf" srcId="{59368795-DF0A-4834-9EF1-7B075FA4713C}" destId="{0B438172-76FB-412E-A1DB-A20209121491}" srcOrd="0" destOrd="0" presId="urn:microsoft.com/office/officeart/2005/8/layout/hierarchy1"/>
    <dgm:cxn modelId="{D449C31B-6BE6-4572-9358-DFB23008C0AF}" type="presParOf" srcId="{59368795-DF0A-4834-9EF1-7B075FA4713C}" destId="{78FA70B4-9400-45FD-9634-5501DD9391EB}" srcOrd="1" destOrd="0" presId="urn:microsoft.com/office/officeart/2005/8/layout/hierarchy1"/>
    <dgm:cxn modelId="{C08BB330-89D9-40CF-955C-8E3736D43B05}" type="presParOf" srcId="{1FB55885-1210-4CAE-915A-2178C44D29D2}" destId="{FD2558CC-5F67-4CF0-A882-D21D8BCCEA54}" srcOrd="1" destOrd="0" presId="urn:microsoft.com/office/officeart/2005/8/layout/hierarchy1"/>
    <dgm:cxn modelId="{4AE1CB60-6F52-4336-A379-C934187CFA4F}" type="presParOf" srcId="{FF69DBC1-DFE4-4A7A-9DFF-6572EBCDB0F5}" destId="{6AD38ABD-2C48-42B4-B6E2-8B4B39795E57}" srcOrd="4" destOrd="0" presId="urn:microsoft.com/office/officeart/2005/8/layout/hierarchy1"/>
    <dgm:cxn modelId="{3B76E44F-3207-4F47-90A7-284605A25516}" type="presParOf" srcId="{FF69DBC1-DFE4-4A7A-9DFF-6572EBCDB0F5}" destId="{F6B82D5C-E958-433D-8C70-AE25C664D041}" srcOrd="5" destOrd="0" presId="urn:microsoft.com/office/officeart/2005/8/layout/hierarchy1"/>
    <dgm:cxn modelId="{3A92179C-E5D5-4BE3-ADA1-2ED3E48CB283}" type="presParOf" srcId="{F6B82D5C-E958-433D-8C70-AE25C664D041}" destId="{6395AE28-6F3A-45A4-B042-82C92F29F118}" srcOrd="0" destOrd="0" presId="urn:microsoft.com/office/officeart/2005/8/layout/hierarchy1"/>
    <dgm:cxn modelId="{1A1FBC08-E3F5-4441-BF0C-BD8535BF8026}" type="presParOf" srcId="{6395AE28-6F3A-45A4-B042-82C92F29F118}" destId="{132D2568-A4A0-43B9-802C-5478FB5F4476}" srcOrd="0" destOrd="0" presId="urn:microsoft.com/office/officeart/2005/8/layout/hierarchy1"/>
    <dgm:cxn modelId="{77A23860-A380-40A4-9E91-9397279983B5}" type="presParOf" srcId="{6395AE28-6F3A-45A4-B042-82C92F29F118}" destId="{DB81598F-DC48-42EB-BF8A-E0BA1E6D8E6E}" srcOrd="1" destOrd="0" presId="urn:microsoft.com/office/officeart/2005/8/layout/hierarchy1"/>
    <dgm:cxn modelId="{D0C407D6-9554-4539-9BF0-E9AC9CC091AF}" type="presParOf" srcId="{F6B82D5C-E958-433D-8C70-AE25C664D041}" destId="{1CAF9529-1198-4416-A518-F1DA03FDBDE1}" srcOrd="1" destOrd="0" presId="urn:microsoft.com/office/officeart/2005/8/layout/hierarchy1"/>
    <dgm:cxn modelId="{BB074ABD-BB1A-4F8C-801A-120671A2F507}" type="presParOf" srcId="{FF69DBC1-DFE4-4A7A-9DFF-6572EBCDB0F5}" destId="{1AA5F51D-1CFF-44E4-812C-D065614B99C9}" srcOrd="6" destOrd="0" presId="urn:microsoft.com/office/officeart/2005/8/layout/hierarchy1"/>
    <dgm:cxn modelId="{882B779A-3000-40AD-9DE7-CCFC334460A1}" type="presParOf" srcId="{FF69DBC1-DFE4-4A7A-9DFF-6572EBCDB0F5}" destId="{5A52AC0D-868B-4765-BB3D-BBC7DABE3E0E}" srcOrd="7" destOrd="0" presId="urn:microsoft.com/office/officeart/2005/8/layout/hierarchy1"/>
    <dgm:cxn modelId="{B736B773-BE64-4582-A1E4-BB9E2A77D3EF}" type="presParOf" srcId="{5A52AC0D-868B-4765-BB3D-BBC7DABE3E0E}" destId="{6CA71BB2-A243-48D6-8B3D-23145B308C1B}" srcOrd="0" destOrd="0" presId="urn:microsoft.com/office/officeart/2005/8/layout/hierarchy1"/>
    <dgm:cxn modelId="{94D9B3B7-CAF7-4A85-BB51-1075F85A00A5}" type="presParOf" srcId="{6CA71BB2-A243-48D6-8B3D-23145B308C1B}" destId="{3CBC46BE-412F-4A62-AAE7-5846224B64B1}" srcOrd="0" destOrd="0" presId="urn:microsoft.com/office/officeart/2005/8/layout/hierarchy1"/>
    <dgm:cxn modelId="{DB5AA8DB-A2B7-48BD-9B5E-099F9BA02173}" type="presParOf" srcId="{6CA71BB2-A243-48D6-8B3D-23145B308C1B}" destId="{8584C1D0-FF45-4947-A3B9-41481628B674}" srcOrd="1" destOrd="0" presId="urn:microsoft.com/office/officeart/2005/8/layout/hierarchy1"/>
    <dgm:cxn modelId="{885D380C-8070-4DAD-AE13-877D9F30358A}" type="presParOf" srcId="{5A52AC0D-868B-4765-BB3D-BBC7DABE3E0E}" destId="{7D930DC2-4C72-441D-B242-E62BBFF1B3F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27A375-869B-4E0F-A610-7218B3156E21}" type="doc">
      <dgm:prSet loTypeId="urn:microsoft.com/office/officeart/2005/8/layout/hierarchy1" loCatId="hierarchy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pPr rtl="1"/>
          <a:endParaRPr lang="ar-KW"/>
        </a:p>
      </dgm:t>
    </dgm:pt>
    <dgm:pt modelId="{2AA244E1-E0FD-4524-B62B-985BF10280E8}">
      <dgm:prSet phldrT="[نص]" custT="1"/>
      <dgm:spPr/>
      <dgm:t>
        <a:bodyPr/>
        <a:lstStyle/>
        <a:p>
          <a:pPr rtl="1"/>
          <a:r>
            <a:rPr lang="ar-KW" sz="1400" dirty="0" smtClean="0">
              <a:cs typeface="Sultan Medium" pitchFamily="2" charset="-78"/>
            </a:rPr>
            <a:t>العملة الكويتية</a:t>
          </a:r>
          <a:endParaRPr lang="ar-KW" sz="1400" dirty="0">
            <a:cs typeface="Sultan Medium" pitchFamily="2" charset="-78"/>
          </a:endParaRPr>
        </a:p>
      </dgm:t>
    </dgm:pt>
    <dgm:pt modelId="{E6FA88B0-2C4D-471D-B529-5CD146014E51}" type="parTrans" cxnId="{780CD176-2623-41A3-9B47-2F32CAD9CF60}">
      <dgm:prSet/>
      <dgm:spPr/>
      <dgm:t>
        <a:bodyPr/>
        <a:lstStyle/>
        <a:p>
          <a:pPr rtl="1"/>
          <a:endParaRPr lang="ar-KW" sz="1050">
            <a:cs typeface="Sultan Medium" pitchFamily="2" charset="-78"/>
          </a:endParaRPr>
        </a:p>
      </dgm:t>
    </dgm:pt>
    <dgm:pt modelId="{073B7EB7-B074-4BDC-AD19-33CFB751D702}" type="sibTrans" cxnId="{780CD176-2623-41A3-9B47-2F32CAD9CF60}">
      <dgm:prSet/>
      <dgm:spPr/>
      <dgm:t>
        <a:bodyPr/>
        <a:lstStyle/>
        <a:p>
          <a:pPr rtl="1"/>
          <a:endParaRPr lang="ar-KW" sz="1050">
            <a:cs typeface="Sultan Medium" pitchFamily="2" charset="-78"/>
          </a:endParaRPr>
        </a:p>
      </dgm:t>
    </dgm:pt>
    <dgm:pt modelId="{035FD0B7-5DB4-443B-AFFA-6FC40EB7F236}">
      <dgm:prSet phldrT="[نص]" custT="1"/>
      <dgm:spPr/>
      <dgm:t>
        <a:bodyPr/>
        <a:lstStyle/>
        <a:p>
          <a:pPr rtl="1"/>
          <a:r>
            <a:rPr lang="ar-KW" sz="1400" dirty="0" smtClean="0">
              <a:cs typeface="Sultan Medium" pitchFamily="2" charset="-78"/>
            </a:rPr>
            <a:t>الدينار</a:t>
          </a:r>
          <a:endParaRPr lang="ar-KW" sz="1400" dirty="0">
            <a:cs typeface="Sultan Medium" pitchFamily="2" charset="-78"/>
          </a:endParaRPr>
        </a:p>
      </dgm:t>
    </dgm:pt>
    <dgm:pt modelId="{2585CF9D-AEE7-415D-80B0-24DC2917D332}" type="parTrans" cxnId="{69C8D863-0847-4477-A3A0-931BEC231C87}">
      <dgm:prSet/>
      <dgm:spPr/>
      <dgm:t>
        <a:bodyPr/>
        <a:lstStyle/>
        <a:p>
          <a:pPr rtl="1"/>
          <a:endParaRPr lang="ar-KW" sz="1050">
            <a:cs typeface="Sultan Medium" pitchFamily="2" charset="-78"/>
          </a:endParaRPr>
        </a:p>
      </dgm:t>
    </dgm:pt>
    <dgm:pt modelId="{A45314FC-0266-4AD6-A1C6-E8498E9CF7D9}" type="sibTrans" cxnId="{69C8D863-0847-4477-A3A0-931BEC231C87}">
      <dgm:prSet/>
      <dgm:spPr/>
      <dgm:t>
        <a:bodyPr/>
        <a:lstStyle/>
        <a:p>
          <a:pPr rtl="1"/>
          <a:endParaRPr lang="ar-KW" sz="1050">
            <a:cs typeface="Sultan Medium" pitchFamily="2" charset="-78"/>
          </a:endParaRPr>
        </a:p>
      </dgm:t>
    </dgm:pt>
    <dgm:pt modelId="{7E42D2DC-9890-4B7E-B6F8-E0439BEC1C8D}">
      <dgm:prSet phldrT="[نص]" phldr="1" custT="1"/>
      <dgm:spPr/>
      <dgm:t>
        <a:bodyPr/>
        <a:lstStyle/>
        <a:p>
          <a:pPr rtl="1"/>
          <a:endParaRPr lang="ar-KW" sz="1400" dirty="0">
            <a:cs typeface="Sultan Medium" pitchFamily="2" charset="-78"/>
          </a:endParaRPr>
        </a:p>
      </dgm:t>
    </dgm:pt>
    <dgm:pt modelId="{B8126855-B81E-4E4B-B221-E93D6914C96D}" type="parTrans" cxnId="{E32B6676-C925-480B-ADA1-109D79608626}">
      <dgm:prSet/>
      <dgm:spPr/>
      <dgm:t>
        <a:bodyPr/>
        <a:lstStyle/>
        <a:p>
          <a:pPr rtl="1"/>
          <a:endParaRPr lang="ar-KW" sz="1050">
            <a:cs typeface="Sultan Medium" pitchFamily="2" charset="-78"/>
          </a:endParaRPr>
        </a:p>
      </dgm:t>
    </dgm:pt>
    <dgm:pt modelId="{0921C082-D44A-4499-86C7-69859DD79D0F}" type="sibTrans" cxnId="{E32B6676-C925-480B-ADA1-109D79608626}">
      <dgm:prSet/>
      <dgm:spPr/>
      <dgm:t>
        <a:bodyPr/>
        <a:lstStyle/>
        <a:p>
          <a:pPr rtl="1"/>
          <a:endParaRPr lang="ar-KW" sz="1050">
            <a:cs typeface="Sultan Medium" pitchFamily="2" charset="-78"/>
          </a:endParaRPr>
        </a:p>
      </dgm:t>
    </dgm:pt>
    <dgm:pt modelId="{858FE1FE-12E7-481D-BD20-F6AFD1470887}">
      <dgm:prSet phldrT="[نص]" custT="1"/>
      <dgm:spPr/>
      <dgm:t>
        <a:bodyPr/>
        <a:lstStyle/>
        <a:p>
          <a:pPr rtl="1"/>
          <a:r>
            <a:rPr lang="ar-KW" sz="1400" dirty="0" smtClean="0">
              <a:cs typeface="Sultan Medium" pitchFamily="2" charset="-78"/>
            </a:rPr>
            <a:t>البيزة</a:t>
          </a:r>
          <a:endParaRPr lang="ar-KW" sz="1400" dirty="0">
            <a:cs typeface="Sultan Medium" pitchFamily="2" charset="-78"/>
          </a:endParaRPr>
        </a:p>
      </dgm:t>
    </dgm:pt>
    <dgm:pt modelId="{A0724821-98DE-4A83-BF40-A9EDBB22F596}" type="parTrans" cxnId="{899AF9A0-A205-41B4-87D4-CA0C2A741490}">
      <dgm:prSet/>
      <dgm:spPr/>
      <dgm:t>
        <a:bodyPr/>
        <a:lstStyle/>
        <a:p>
          <a:pPr rtl="1"/>
          <a:endParaRPr lang="ar-KW" sz="1050">
            <a:cs typeface="Sultan Medium" pitchFamily="2" charset="-78"/>
          </a:endParaRPr>
        </a:p>
      </dgm:t>
    </dgm:pt>
    <dgm:pt modelId="{DC123E40-4875-42CF-A76C-250932D2019A}" type="sibTrans" cxnId="{899AF9A0-A205-41B4-87D4-CA0C2A741490}">
      <dgm:prSet/>
      <dgm:spPr/>
      <dgm:t>
        <a:bodyPr/>
        <a:lstStyle/>
        <a:p>
          <a:pPr rtl="1"/>
          <a:endParaRPr lang="ar-KW" sz="1050">
            <a:cs typeface="Sultan Medium" pitchFamily="2" charset="-78"/>
          </a:endParaRPr>
        </a:p>
      </dgm:t>
    </dgm:pt>
    <dgm:pt modelId="{D9D90315-458E-4ADE-BEF1-564F53239FF3}">
      <dgm:prSet phldrT="[نص]" phldr="1" custT="1"/>
      <dgm:spPr/>
      <dgm:t>
        <a:bodyPr/>
        <a:lstStyle/>
        <a:p>
          <a:pPr rtl="1"/>
          <a:endParaRPr lang="ar-KW" sz="1400" dirty="0">
            <a:cs typeface="Sultan Medium" pitchFamily="2" charset="-78"/>
          </a:endParaRPr>
        </a:p>
      </dgm:t>
    </dgm:pt>
    <dgm:pt modelId="{D49BD798-4006-4D03-A0EC-CA4932AA4575}" type="parTrans" cxnId="{28A69EB5-E839-4C98-BF69-F0D9F87C509E}">
      <dgm:prSet/>
      <dgm:spPr/>
      <dgm:t>
        <a:bodyPr/>
        <a:lstStyle/>
        <a:p>
          <a:pPr rtl="1"/>
          <a:endParaRPr lang="ar-KW" sz="1050">
            <a:cs typeface="Sultan Medium" pitchFamily="2" charset="-78"/>
          </a:endParaRPr>
        </a:p>
      </dgm:t>
    </dgm:pt>
    <dgm:pt modelId="{D48CC14C-9D9A-4EF4-9FE2-7B775AF79E31}" type="sibTrans" cxnId="{28A69EB5-E839-4C98-BF69-F0D9F87C509E}">
      <dgm:prSet/>
      <dgm:spPr/>
      <dgm:t>
        <a:bodyPr/>
        <a:lstStyle/>
        <a:p>
          <a:pPr rtl="1"/>
          <a:endParaRPr lang="ar-KW" sz="1050">
            <a:cs typeface="Sultan Medium" pitchFamily="2" charset="-78"/>
          </a:endParaRPr>
        </a:p>
      </dgm:t>
    </dgm:pt>
    <dgm:pt modelId="{72759D68-C14C-45F6-B7E4-85792AA8EC5C}">
      <dgm:prSet custT="1"/>
      <dgm:spPr/>
      <dgm:t>
        <a:bodyPr/>
        <a:lstStyle/>
        <a:p>
          <a:pPr rtl="1"/>
          <a:r>
            <a:rPr lang="ar-KW" sz="1400" dirty="0" smtClean="0">
              <a:cs typeface="Sultan Medium" pitchFamily="2" charset="-78"/>
            </a:rPr>
            <a:t>الروبية</a:t>
          </a:r>
          <a:endParaRPr lang="ar-KW" sz="1400" dirty="0">
            <a:cs typeface="Sultan Medium" pitchFamily="2" charset="-78"/>
          </a:endParaRPr>
        </a:p>
      </dgm:t>
    </dgm:pt>
    <dgm:pt modelId="{C32A32A1-38ED-456D-A8E2-1ED96FE55E7C}" type="parTrans" cxnId="{502EC1DB-E2AC-4337-920B-D3013C378FFE}">
      <dgm:prSet/>
      <dgm:spPr/>
      <dgm:t>
        <a:bodyPr/>
        <a:lstStyle/>
        <a:p>
          <a:pPr rtl="1"/>
          <a:endParaRPr lang="ar-KW" sz="1050">
            <a:cs typeface="Sultan Medium" pitchFamily="2" charset="-78"/>
          </a:endParaRPr>
        </a:p>
      </dgm:t>
    </dgm:pt>
    <dgm:pt modelId="{C000AA89-9039-40D3-8692-0D069CADC1F5}" type="sibTrans" cxnId="{502EC1DB-E2AC-4337-920B-D3013C378FFE}">
      <dgm:prSet/>
      <dgm:spPr/>
      <dgm:t>
        <a:bodyPr/>
        <a:lstStyle/>
        <a:p>
          <a:pPr rtl="1"/>
          <a:endParaRPr lang="ar-KW" sz="1050">
            <a:cs typeface="Sultan Medium" pitchFamily="2" charset="-78"/>
          </a:endParaRPr>
        </a:p>
      </dgm:t>
    </dgm:pt>
    <dgm:pt modelId="{EA75947E-525D-4C8D-BEF0-032EB5A95422}">
      <dgm:prSet custT="1"/>
      <dgm:spPr/>
      <dgm:t>
        <a:bodyPr/>
        <a:lstStyle/>
        <a:p>
          <a:pPr rtl="1"/>
          <a:endParaRPr lang="ar-KW" sz="1400">
            <a:cs typeface="Sultan Medium" pitchFamily="2" charset="-78"/>
          </a:endParaRPr>
        </a:p>
      </dgm:t>
    </dgm:pt>
    <dgm:pt modelId="{DA862E90-0476-46F8-9024-1579670F43AD}" type="parTrans" cxnId="{13B1A35B-8B99-44C1-A7DB-08E3390448F4}">
      <dgm:prSet/>
      <dgm:spPr/>
      <dgm:t>
        <a:bodyPr/>
        <a:lstStyle/>
        <a:p>
          <a:pPr rtl="1"/>
          <a:endParaRPr lang="ar-KW" sz="1050">
            <a:cs typeface="Sultan Medium" pitchFamily="2" charset="-78"/>
          </a:endParaRPr>
        </a:p>
      </dgm:t>
    </dgm:pt>
    <dgm:pt modelId="{EB136DF9-06DD-44B1-8A57-A7FC3F06B45D}" type="sibTrans" cxnId="{13B1A35B-8B99-44C1-A7DB-08E3390448F4}">
      <dgm:prSet/>
      <dgm:spPr/>
      <dgm:t>
        <a:bodyPr/>
        <a:lstStyle/>
        <a:p>
          <a:pPr rtl="1"/>
          <a:endParaRPr lang="ar-KW" sz="1050">
            <a:cs typeface="Sultan Medium" pitchFamily="2" charset="-78"/>
          </a:endParaRPr>
        </a:p>
      </dgm:t>
    </dgm:pt>
    <dgm:pt modelId="{6B14282A-A589-4F2D-9982-D33F8467E5AE}" type="pres">
      <dgm:prSet presAssocID="{CA27A375-869B-4E0F-A610-7218B3156E2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KW"/>
        </a:p>
      </dgm:t>
    </dgm:pt>
    <dgm:pt modelId="{3F4F2E3F-75DE-45FD-B41D-D166CC50FF88}" type="pres">
      <dgm:prSet presAssocID="{2AA244E1-E0FD-4524-B62B-985BF10280E8}" presName="hierRoot1" presStyleCnt="0"/>
      <dgm:spPr/>
    </dgm:pt>
    <dgm:pt modelId="{EC5D5A42-87EA-4100-9468-C10054DA1601}" type="pres">
      <dgm:prSet presAssocID="{2AA244E1-E0FD-4524-B62B-985BF10280E8}" presName="composite" presStyleCnt="0"/>
      <dgm:spPr/>
    </dgm:pt>
    <dgm:pt modelId="{B0E21604-2C27-483F-8FD2-6417979586EB}" type="pres">
      <dgm:prSet presAssocID="{2AA244E1-E0FD-4524-B62B-985BF10280E8}" presName="background" presStyleLbl="node0" presStyleIdx="0" presStyleCnt="1"/>
      <dgm:spPr/>
    </dgm:pt>
    <dgm:pt modelId="{E3FE7E00-C30E-42E5-AFB8-0D70B026C396}" type="pres">
      <dgm:prSet presAssocID="{2AA244E1-E0FD-4524-B62B-985BF10280E8}" presName="text" presStyleLbl="fgAcc0" presStyleIdx="0" presStyleCnt="1" custScaleX="150189" custScaleY="57374">
        <dgm:presLayoutVars>
          <dgm:chPref val="3"/>
        </dgm:presLayoutVars>
      </dgm:prSet>
      <dgm:spPr/>
      <dgm:t>
        <a:bodyPr/>
        <a:lstStyle/>
        <a:p>
          <a:pPr rtl="1"/>
          <a:endParaRPr lang="ar-KW"/>
        </a:p>
      </dgm:t>
    </dgm:pt>
    <dgm:pt modelId="{4894F248-0A01-42D4-A32A-274C0714057C}" type="pres">
      <dgm:prSet presAssocID="{2AA244E1-E0FD-4524-B62B-985BF10280E8}" presName="hierChild2" presStyleCnt="0"/>
      <dgm:spPr/>
    </dgm:pt>
    <dgm:pt modelId="{B993CE4F-ABC0-42F0-A2B7-B10F30779E67}" type="pres">
      <dgm:prSet presAssocID="{2585CF9D-AEE7-415D-80B0-24DC2917D332}" presName="Name10" presStyleLbl="parChTrans1D2" presStyleIdx="0" presStyleCnt="3"/>
      <dgm:spPr/>
      <dgm:t>
        <a:bodyPr/>
        <a:lstStyle/>
        <a:p>
          <a:pPr rtl="1"/>
          <a:endParaRPr lang="ar-KW"/>
        </a:p>
      </dgm:t>
    </dgm:pt>
    <dgm:pt modelId="{49887F12-E93F-4638-B387-04EB108F8F1E}" type="pres">
      <dgm:prSet presAssocID="{035FD0B7-5DB4-443B-AFFA-6FC40EB7F236}" presName="hierRoot2" presStyleCnt="0"/>
      <dgm:spPr/>
    </dgm:pt>
    <dgm:pt modelId="{E52E03F9-4880-4AC7-9BA1-198B993F9619}" type="pres">
      <dgm:prSet presAssocID="{035FD0B7-5DB4-443B-AFFA-6FC40EB7F236}" presName="composite2" presStyleCnt="0"/>
      <dgm:spPr/>
    </dgm:pt>
    <dgm:pt modelId="{AB7A9026-E95A-4724-9946-74F078CAF97C}" type="pres">
      <dgm:prSet presAssocID="{035FD0B7-5DB4-443B-AFFA-6FC40EB7F236}" presName="background2" presStyleLbl="node2" presStyleIdx="0" presStyleCnt="3"/>
      <dgm:spPr/>
    </dgm:pt>
    <dgm:pt modelId="{AA695617-9CB1-4993-832A-C18794DEC7E5}" type="pres">
      <dgm:prSet presAssocID="{035FD0B7-5DB4-443B-AFFA-6FC40EB7F236}" presName="text2" presStyleLbl="fgAcc2" presStyleIdx="0" presStyleCnt="3" custScaleY="60235">
        <dgm:presLayoutVars>
          <dgm:chPref val="3"/>
        </dgm:presLayoutVars>
      </dgm:prSet>
      <dgm:spPr/>
      <dgm:t>
        <a:bodyPr/>
        <a:lstStyle/>
        <a:p>
          <a:pPr rtl="1"/>
          <a:endParaRPr lang="ar-KW"/>
        </a:p>
      </dgm:t>
    </dgm:pt>
    <dgm:pt modelId="{6680DF1F-57BA-4CC3-8383-406317017001}" type="pres">
      <dgm:prSet presAssocID="{035FD0B7-5DB4-443B-AFFA-6FC40EB7F236}" presName="hierChild3" presStyleCnt="0"/>
      <dgm:spPr/>
    </dgm:pt>
    <dgm:pt modelId="{E46A1209-C222-4C68-8C56-5B02C6B7EEDB}" type="pres">
      <dgm:prSet presAssocID="{B8126855-B81E-4E4B-B221-E93D6914C96D}" presName="Name17" presStyleLbl="parChTrans1D3" presStyleIdx="0" presStyleCnt="3"/>
      <dgm:spPr/>
      <dgm:t>
        <a:bodyPr/>
        <a:lstStyle/>
        <a:p>
          <a:pPr rtl="1"/>
          <a:endParaRPr lang="ar-KW"/>
        </a:p>
      </dgm:t>
    </dgm:pt>
    <dgm:pt modelId="{8FD1BED9-BF8D-4575-A3BD-983445066C3C}" type="pres">
      <dgm:prSet presAssocID="{7E42D2DC-9890-4B7E-B6F8-E0439BEC1C8D}" presName="hierRoot3" presStyleCnt="0"/>
      <dgm:spPr/>
    </dgm:pt>
    <dgm:pt modelId="{D0CCAE57-F873-4EA0-87DE-C1A0B6F5AB16}" type="pres">
      <dgm:prSet presAssocID="{7E42D2DC-9890-4B7E-B6F8-E0439BEC1C8D}" presName="composite3" presStyleCnt="0"/>
      <dgm:spPr/>
    </dgm:pt>
    <dgm:pt modelId="{5B1EE2D8-ED69-4729-B335-CE8E2B48AC86}" type="pres">
      <dgm:prSet presAssocID="{7E42D2DC-9890-4B7E-B6F8-E0439BEC1C8D}" presName="background3" presStyleLbl="node3" presStyleIdx="0" presStyleCnt="3"/>
      <dgm:spPr/>
    </dgm:pt>
    <dgm:pt modelId="{31BF6DA4-0E6F-4535-B312-5CE1AA3944DC}" type="pres">
      <dgm:prSet presAssocID="{7E42D2DC-9890-4B7E-B6F8-E0439BEC1C8D}" presName="text3" presStyleLbl="fgAcc3" presStyleIdx="0" presStyleCnt="3" custScaleX="133144" custScaleY="149785">
        <dgm:presLayoutVars>
          <dgm:chPref val="3"/>
        </dgm:presLayoutVars>
      </dgm:prSet>
      <dgm:spPr/>
      <dgm:t>
        <a:bodyPr/>
        <a:lstStyle/>
        <a:p>
          <a:pPr rtl="1"/>
          <a:endParaRPr lang="ar-KW"/>
        </a:p>
      </dgm:t>
    </dgm:pt>
    <dgm:pt modelId="{8B3D8CD3-2106-46BA-BE0E-2DA7C5B2B096}" type="pres">
      <dgm:prSet presAssocID="{7E42D2DC-9890-4B7E-B6F8-E0439BEC1C8D}" presName="hierChild4" presStyleCnt="0"/>
      <dgm:spPr/>
    </dgm:pt>
    <dgm:pt modelId="{078A9B3A-3F09-4499-8503-3CA47897D25F}" type="pres">
      <dgm:prSet presAssocID="{C32A32A1-38ED-456D-A8E2-1ED96FE55E7C}" presName="Name10" presStyleLbl="parChTrans1D2" presStyleIdx="1" presStyleCnt="3"/>
      <dgm:spPr/>
      <dgm:t>
        <a:bodyPr/>
        <a:lstStyle/>
        <a:p>
          <a:pPr rtl="1"/>
          <a:endParaRPr lang="ar-KW"/>
        </a:p>
      </dgm:t>
    </dgm:pt>
    <dgm:pt modelId="{D923D6FB-2F70-4947-9E61-35A69CB72B8E}" type="pres">
      <dgm:prSet presAssocID="{72759D68-C14C-45F6-B7E4-85792AA8EC5C}" presName="hierRoot2" presStyleCnt="0"/>
      <dgm:spPr/>
    </dgm:pt>
    <dgm:pt modelId="{799344D7-8F12-435C-9296-CCA9EB861B07}" type="pres">
      <dgm:prSet presAssocID="{72759D68-C14C-45F6-B7E4-85792AA8EC5C}" presName="composite2" presStyleCnt="0"/>
      <dgm:spPr/>
    </dgm:pt>
    <dgm:pt modelId="{E28E6F25-B994-4DCC-A770-2B387B5B586C}" type="pres">
      <dgm:prSet presAssocID="{72759D68-C14C-45F6-B7E4-85792AA8EC5C}" presName="background2" presStyleLbl="node2" presStyleIdx="1" presStyleCnt="3"/>
      <dgm:spPr/>
    </dgm:pt>
    <dgm:pt modelId="{7C94A1ED-DD36-4F9E-9E9D-9BA05B89F901}" type="pres">
      <dgm:prSet presAssocID="{72759D68-C14C-45F6-B7E4-85792AA8EC5C}" presName="text2" presStyleLbl="fgAcc2" presStyleIdx="1" presStyleCnt="3" custScaleY="60235">
        <dgm:presLayoutVars>
          <dgm:chPref val="3"/>
        </dgm:presLayoutVars>
      </dgm:prSet>
      <dgm:spPr/>
      <dgm:t>
        <a:bodyPr/>
        <a:lstStyle/>
        <a:p>
          <a:pPr rtl="1"/>
          <a:endParaRPr lang="ar-KW"/>
        </a:p>
      </dgm:t>
    </dgm:pt>
    <dgm:pt modelId="{74673B20-3D65-4507-B9AB-B57EAB075F44}" type="pres">
      <dgm:prSet presAssocID="{72759D68-C14C-45F6-B7E4-85792AA8EC5C}" presName="hierChild3" presStyleCnt="0"/>
      <dgm:spPr/>
    </dgm:pt>
    <dgm:pt modelId="{18625BC3-518E-4586-9BCD-FC83EECDE5BF}" type="pres">
      <dgm:prSet presAssocID="{DA862E90-0476-46F8-9024-1579670F43AD}" presName="Name17" presStyleLbl="parChTrans1D3" presStyleIdx="1" presStyleCnt="3"/>
      <dgm:spPr/>
      <dgm:t>
        <a:bodyPr/>
        <a:lstStyle/>
        <a:p>
          <a:pPr rtl="1"/>
          <a:endParaRPr lang="ar-KW"/>
        </a:p>
      </dgm:t>
    </dgm:pt>
    <dgm:pt modelId="{4DDA344D-84B5-4F7D-81D7-75761658B4B4}" type="pres">
      <dgm:prSet presAssocID="{EA75947E-525D-4C8D-BEF0-032EB5A95422}" presName="hierRoot3" presStyleCnt="0"/>
      <dgm:spPr/>
    </dgm:pt>
    <dgm:pt modelId="{14F7E6CE-C9C6-4DAD-9C74-FDFFFB2D0E09}" type="pres">
      <dgm:prSet presAssocID="{EA75947E-525D-4C8D-BEF0-032EB5A95422}" presName="composite3" presStyleCnt="0"/>
      <dgm:spPr/>
    </dgm:pt>
    <dgm:pt modelId="{9EB82604-13DA-45FE-A570-FB1C05215F99}" type="pres">
      <dgm:prSet presAssocID="{EA75947E-525D-4C8D-BEF0-032EB5A95422}" presName="background3" presStyleLbl="node3" presStyleIdx="1" presStyleCnt="3"/>
      <dgm:spPr/>
    </dgm:pt>
    <dgm:pt modelId="{28120A08-540B-47CE-B89D-9F93C9B5FF61}" type="pres">
      <dgm:prSet presAssocID="{EA75947E-525D-4C8D-BEF0-032EB5A95422}" presName="text3" presStyleLbl="fgAcc3" presStyleIdx="1" presStyleCnt="3" custScaleX="138574" custScaleY="145019">
        <dgm:presLayoutVars>
          <dgm:chPref val="3"/>
        </dgm:presLayoutVars>
      </dgm:prSet>
      <dgm:spPr/>
      <dgm:t>
        <a:bodyPr/>
        <a:lstStyle/>
        <a:p>
          <a:pPr rtl="1"/>
          <a:endParaRPr lang="ar-KW"/>
        </a:p>
      </dgm:t>
    </dgm:pt>
    <dgm:pt modelId="{8C1223B7-607B-4CDC-A5FA-1B58D3079957}" type="pres">
      <dgm:prSet presAssocID="{EA75947E-525D-4C8D-BEF0-032EB5A95422}" presName="hierChild4" presStyleCnt="0"/>
      <dgm:spPr/>
    </dgm:pt>
    <dgm:pt modelId="{C9C1443B-A1F8-4297-94BF-0674F873B0C8}" type="pres">
      <dgm:prSet presAssocID="{A0724821-98DE-4A83-BF40-A9EDBB22F596}" presName="Name10" presStyleLbl="parChTrans1D2" presStyleIdx="2" presStyleCnt="3"/>
      <dgm:spPr/>
      <dgm:t>
        <a:bodyPr/>
        <a:lstStyle/>
        <a:p>
          <a:pPr rtl="1"/>
          <a:endParaRPr lang="ar-KW"/>
        </a:p>
      </dgm:t>
    </dgm:pt>
    <dgm:pt modelId="{FCE1A7A2-E778-4204-81E6-29FAB45D3D43}" type="pres">
      <dgm:prSet presAssocID="{858FE1FE-12E7-481D-BD20-F6AFD1470887}" presName="hierRoot2" presStyleCnt="0"/>
      <dgm:spPr/>
    </dgm:pt>
    <dgm:pt modelId="{D4CF1D45-4D9B-43F1-9CDE-ED755339379F}" type="pres">
      <dgm:prSet presAssocID="{858FE1FE-12E7-481D-BD20-F6AFD1470887}" presName="composite2" presStyleCnt="0"/>
      <dgm:spPr/>
    </dgm:pt>
    <dgm:pt modelId="{08722F6F-F169-483E-98DF-8A90F20CDF36}" type="pres">
      <dgm:prSet presAssocID="{858FE1FE-12E7-481D-BD20-F6AFD1470887}" presName="background2" presStyleLbl="node2" presStyleIdx="2" presStyleCnt="3"/>
      <dgm:spPr/>
    </dgm:pt>
    <dgm:pt modelId="{166676ED-5126-4FD2-B2CE-BBB03C764474}" type="pres">
      <dgm:prSet presAssocID="{858FE1FE-12E7-481D-BD20-F6AFD1470887}" presName="text2" presStyleLbl="fgAcc2" presStyleIdx="2" presStyleCnt="3" custScaleY="58966">
        <dgm:presLayoutVars>
          <dgm:chPref val="3"/>
        </dgm:presLayoutVars>
      </dgm:prSet>
      <dgm:spPr/>
      <dgm:t>
        <a:bodyPr/>
        <a:lstStyle/>
        <a:p>
          <a:pPr rtl="1"/>
          <a:endParaRPr lang="ar-KW"/>
        </a:p>
      </dgm:t>
    </dgm:pt>
    <dgm:pt modelId="{4D169C7F-3F5D-439A-99E3-7C09D0EE871F}" type="pres">
      <dgm:prSet presAssocID="{858FE1FE-12E7-481D-BD20-F6AFD1470887}" presName="hierChild3" presStyleCnt="0"/>
      <dgm:spPr/>
    </dgm:pt>
    <dgm:pt modelId="{F0990D78-402A-4E09-8FD9-EE556EBF9CB9}" type="pres">
      <dgm:prSet presAssocID="{D49BD798-4006-4D03-A0EC-CA4932AA4575}" presName="Name17" presStyleLbl="parChTrans1D3" presStyleIdx="2" presStyleCnt="3"/>
      <dgm:spPr/>
      <dgm:t>
        <a:bodyPr/>
        <a:lstStyle/>
        <a:p>
          <a:pPr rtl="1"/>
          <a:endParaRPr lang="ar-KW"/>
        </a:p>
      </dgm:t>
    </dgm:pt>
    <dgm:pt modelId="{DE4AFE36-B6D5-4F45-9594-260706C7016E}" type="pres">
      <dgm:prSet presAssocID="{D9D90315-458E-4ADE-BEF1-564F53239FF3}" presName="hierRoot3" presStyleCnt="0"/>
      <dgm:spPr/>
    </dgm:pt>
    <dgm:pt modelId="{11A84BEF-28F9-47CC-9673-C77099C64E95}" type="pres">
      <dgm:prSet presAssocID="{D9D90315-458E-4ADE-BEF1-564F53239FF3}" presName="composite3" presStyleCnt="0"/>
      <dgm:spPr/>
    </dgm:pt>
    <dgm:pt modelId="{ED97C7B5-7B81-4A4D-B436-A86037A996A6}" type="pres">
      <dgm:prSet presAssocID="{D9D90315-458E-4ADE-BEF1-564F53239FF3}" presName="background3" presStyleLbl="node3" presStyleIdx="2" presStyleCnt="3"/>
      <dgm:spPr/>
    </dgm:pt>
    <dgm:pt modelId="{52FAA67A-0882-4DDF-A658-93D91E054381}" type="pres">
      <dgm:prSet presAssocID="{D9D90315-458E-4ADE-BEF1-564F53239FF3}" presName="text3" presStyleLbl="fgAcc3" presStyleIdx="2" presStyleCnt="3" custScaleX="133523" custScaleY="143842">
        <dgm:presLayoutVars>
          <dgm:chPref val="3"/>
        </dgm:presLayoutVars>
      </dgm:prSet>
      <dgm:spPr/>
      <dgm:t>
        <a:bodyPr/>
        <a:lstStyle/>
        <a:p>
          <a:pPr rtl="1"/>
          <a:endParaRPr lang="ar-KW"/>
        </a:p>
      </dgm:t>
    </dgm:pt>
    <dgm:pt modelId="{D6A031E5-2A40-4701-9646-63BE4E4A538D}" type="pres">
      <dgm:prSet presAssocID="{D9D90315-458E-4ADE-BEF1-564F53239FF3}" presName="hierChild4" presStyleCnt="0"/>
      <dgm:spPr/>
    </dgm:pt>
  </dgm:ptLst>
  <dgm:cxnLst>
    <dgm:cxn modelId="{33982398-C502-4E31-A45C-37CF0D47AF86}" type="presOf" srcId="{858FE1FE-12E7-481D-BD20-F6AFD1470887}" destId="{166676ED-5126-4FD2-B2CE-BBB03C764474}" srcOrd="0" destOrd="0" presId="urn:microsoft.com/office/officeart/2005/8/layout/hierarchy1"/>
    <dgm:cxn modelId="{502EC1DB-E2AC-4337-920B-D3013C378FFE}" srcId="{2AA244E1-E0FD-4524-B62B-985BF10280E8}" destId="{72759D68-C14C-45F6-B7E4-85792AA8EC5C}" srcOrd="1" destOrd="0" parTransId="{C32A32A1-38ED-456D-A8E2-1ED96FE55E7C}" sibTransId="{C000AA89-9039-40D3-8692-0D069CADC1F5}"/>
    <dgm:cxn modelId="{69C8D863-0847-4477-A3A0-931BEC231C87}" srcId="{2AA244E1-E0FD-4524-B62B-985BF10280E8}" destId="{035FD0B7-5DB4-443B-AFFA-6FC40EB7F236}" srcOrd="0" destOrd="0" parTransId="{2585CF9D-AEE7-415D-80B0-24DC2917D332}" sibTransId="{A45314FC-0266-4AD6-A1C6-E8498E9CF7D9}"/>
    <dgm:cxn modelId="{E95B0CFB-8DFA-49E0-AAD7-0D6DFB92529B}" type="presOf" srcId="{D49BD798-4006-4D03-A0EC-CA4932AA4575}" destId="{F0990D78-402A-4E09-8FD9-EE556EBF9CB9}" srcOrd="0" destOrd="0" presId="urn:microsoft.com/office/officeart/2005/8/layout/hierarchy1"/>
    <dgm:cxn modelId="{ADAACF11-071A-4AA8-AC30-34D9053D564A}" type="presOf" srcId="{DA862E90-0476-46F8-9024-1579670F43AD}" destId="{18625BC3-518E-4586-9BCD-FC83EECDE5BF}" srcOrd="0" destOrd="0" presId="urn:microsoft.com/office/officeart/2005/8/layout/hierarchy1"/>
    <dgm:cxn modelId="{67C480F8-7B3C-4EF3-B81A-C363BDE913C2}" type="presOf" srcId="{A0724821-98DE-4A83-BF40-A9EDBB22F596}" destId="{C9C1443B-A1F8-4297-94BF-0674F873B0C8}" srcOrd="0" destOrd="0" presId="urn:microsoft.com/office/officeart/2005/8/layout/hierarchy1"/>
    <dgm:cxn modelId="{B4D9DC26-708A-4564-A0E9-7BDE94988845}" type="presOf" srcId="{2AA244E1-E0FD-4524-B62B-985BF10280E8}" destId="{E3FE7E00-C30E-42E5-AFB8-0D70B026C396}" srcOrd="0" destOrd="0" presId="urn:microsoft.com/office/officeart/2005/8/layout/hierarchy1"/>
    <dgm:cxn modelId="{88BB031C-1426-4957-BB4A-AE3EDD1E3150}" type="presOf" srcId="{7E42D2DC-9890-4B7E-B6F8-E0439BEC1C8D}" destId="{31BF6DA4-0E6F-4535-B312-5CE1AA3944DC}" srcOrd="0" destOrd="0" presId="urn:microsoft.com/office/officeart/2005/8/layout/hierarchy1"/>
    <dgm:cxn modelId="{90FA7833-3E60-43BB-A280-6367803AE9D9}" type="presOf" srcId="{D9D90315-458E-4ADE-BEF1-564F53239FF3}" destId="{52FAA67A-0882-4DDF-A658-93D91E054381}" srcOrd="0" destOrd="0" presId="urn:microsoft.com/office/officeart/2005/8/layout/hierarchy1"/>
    <dgm:cxn modelId="{780CD176-2623-41A3-9B47-2F32CAD9CF60}" srcId="{CA27A375-869B-4E0F-A610-7218B3156E21}" destId="{2AA244E1-E0FD-4524-B62B-985BF10280E8}" srcOrd="0" destOrd="0" parTransId="{E6FA88B0-2C4D-471D-B529-5CD146014E51}" sibTransId="{073B7EB7-B074-4BDC-AD19-33CFB751D702}"/>
    <dgm:cxn modelId="{E32B6676-C925-480B-ADA1-109D79608626}" srcId="{035FD0B7-5DB4-443B-AFFA-6FC40EB7F236}" destId="{7E42D2DC-9890-4B7E-B6F8-E0439BEC1C8D}" srcOrd="0" destOrd="0" parTransId="{B8126855-B81E-4E4B-B221-E93D6914C96D}" sibTransId="{0921C082-D44A-4499-86C7-69859DD79D0F}"/>
    <dgm:cxn modelId="{899AF9A0-A205-41B4-87D4-CA0C2A741490}" srcId="{2AA244E1-E0FD-4524-B62B-985BF10280E8}" destId="{858FE1FE-12E7-481D-BD20-F6AFD1470887}" srcOrd="2" destOrd="0" parTransId="{A0724821-98DE-4A83-BF40-A9EDBB22F596}" sibTransId="{DC123E40-4875-42CF-A76C-250932D2019A}"/>
    <dgm:cxn modelId="{21039933-28D3-4A94-ACD5-EBC5469E0388}" type="presOf" srcId="{CA27A375-869B-4E0F-A610-7218B3156E21}" destId="{6B14282A-A589-4F2D-9982-D33F8467E5AE}" srcOrd="0" destOrd="0" presId="urn:microsoft.com/office/officeart/2005/8/layout/hierarchy1"/>
    <dgm:cxn modelId="{B680A918-65BF-4553-8371-F0F6C1EFED83}" type="presOf" srcId="{EA75947E-525D-4C8D-BEF0-032EB5A95422}" destId="{28120A08-540B-47CE-B89D-9F93C9B5FF61}" srcOrd="0" destOrd="0" presId="urn:microsoft.com/office/officeart/2005/8/layout/hierarchy1"/>
    <dgm:cxn modelId="{13B1A35B-8B99-44C1-A7DB-08E3390448F4}" srcId="{72759D68-C14C-45F6-B7E4-85792AA8EC5C}" destId="{EA75947E-525D-4C8D-BEF0-032EB5A95422}" srcOrd="0" destOrd="0" parTransId="{DA862E90-0476-46F8-9024-1579670F43AD}" sibTransId="{EB136DF9-06DD-44B1-8A57-A7FC3F06B45D}"/>
    <dgm:cxn modelId="{DE893F73-8494-429C-96A0-A66460527DFC}" type="presOf" srcId="{72759D68-C14C-45F6-B7E4-85792AA8EC5C}" destId="{7C94A1ED-DD36-4F9E-9E9D-9BA05B89F901}" srcOrd="0" destOrd="0" presId="urn:microsoft.com/office/officeart/2005/8/layout/hierarchy1"/>
    <dgm:cxn modelId="{A9C6C043-DA0C-4EE3-8FBF-E7B663B39262}" type="presOf" srcId="{C32A32A1-38ED-456D-A8E2-1ED96FE55E7C}" destId="{078A9B3A-3F09-4499-8503-3CA47897D25F}" srcOrd="0" destOrd="0" presId="urn:microsoft.com/office/officeart/2005/8/layout/hierarchy1"/>
    <dgm:cxn modelId="{33E52E98-C090-46AE-8472-82ED6321BA5E}" type="presOf" srcId="{035FD0B7-5DB4-443B-AFFA-6FC40EB7F236}" destId="{AA695617-9CB1-4993-832A-C18794DEC7E5}" srcOrd="0" destOrd="0" presId="urn:microsoft.com/office/officeart/2005/8/layout/hierarchy1"/>
    <dgm:cxn modelId="{3AEADF4E-5B21-4907-894D-6D0FF61C7B74}" type="presOf" srcId="{2585CF9D-AEE7-415D-80B0-24DC2917D332}" destId="{B993CE4F-ABC0-42F0-A2B7-B10F30779E67}" srcOrd="0" destOrd="0" presId="urn:microsoft.com/office/officeart/2005/8/layout/hierarchy1"/>
    <dgm:cxn modelId="{28A69EB5-E839-4C98-BF69-F0D9F87C509E}" srcId="{858FE1FE-12E7-481D-BD20-F6AFD1470887}" destId="{D9D90315-458E-4ADE-BEF1-564F53239FF3}" srcOrd="0" destOrd="0" parTransId="{D49BD798-4006-4D03-A0EC-CA4932AA4575}" sibTransId="{D48CC14C-9D9A-4EF4-9FE2-7B775AF79E31}"/>
    <dgm:cxn modelId="{2EDC6B0D-5408-4836-85EB-05D95FEDE1BB}" type="presOf" srcId="{B8126855-B81E-4E4B-B221-E93D6914C96D}" destId="{E46A1209-C222-4C68-8C56-5B02C6B7EEDB}" srcOrd="0" destOrd="0" presId="urn:microsoft.com/office/officeart/2005/8/layout/hierarchy1"/>
    <dgm:cxn modelId="{019CC057-2BC7-4763-BF04-5DDC2873DA4A}" type="presParOf" srcId="{6B14282A-A589-4F2D-9982-D33F8467E5AE}" destId="{3F4F2E3F-75DE-45FD-B41D-D166CC50FF88}" srcOrd="0" destOrd="0" presId="urn:microsoft.com/office/officeart/2005/8/layout/hierarchy1"/>
    <dgm:cxn modelId="{217C16D5-3815-47F7-9CAC-0D3997D79EFA}" type="presParOf" srcId="{3F4F2E3F-75DE-45FD-B41D-D166CC50FF88}" destId="{EC5D5A42-87EA-4100-9468-C10054DA1601}" srcOrd="0" destOrd="0" presId="urn:microsoft.com/office/officeart/2005/8/layout/hierarchy1"/>
    <dgm:cxn modelId="{E1BA149C-1FCB-4EA4-BCA2-3D3A878521AE}" type="presParOf" srcId="{EC5D5A42-87EA-4100-9468-C10054DA1601}" destId="{B0E21604-2C27-483F-8FD2-6417979586EB}" srcOrd="0" destOrd="0" presId="urn:microsoft.com/office/officeart/2005/8/layout/hierarchy1"/>
    <dgm:cxn modelId="{11CEF225-6CDC-4B63-886E-E026E5536DC0}" type="presParOf" srcId="{EC5D5A42-87EA-4100-9468-C10054DA1601}" destId="{E3FE7E00-C30E-42E5-AFB8-0D70B026C396}" srcOrd="1" destOrd="0" presId="urn:microsoft.com/office/officeart/2005/8/layout/hierarchy1"/>
    <dgm:cxn modelId="{BECB587A-5A7F-410F-900C-B5FC9CACA41D}" type="presParOf" srcId="{3F4F2E3F-75DE-45FD-B41D-D166CC50FF88}" destId="{4894F248-0A01-42D4-A32A-274C0714057C}" srcOrd="1" destOrd="0" presId="urn:microsoft.com/office/officeart/2005/8/layout/hierarchy1"/>
    <dgm:cxn modelId="{65874EA4-1175-4EED-91B5-4B0FD89816B9}" type="presParOf" srcId="{4894F248-0A01-42D4-A32A-274C0714057C}" destId="{B993CE4F-ABC0-42F0-A2B7-B10F30779E67}" srcOrd="0" destOrd="0" presId="urn:microsoft.com/office/officeart/2005/8/layout/hierarchy1"/>
    <dgm:cxn modelId="{EF6AD365-1E1B-4DA9-87C3-EE54C6DDC223}" type="presParOf" srcId="{4894F248-0A01-42D4-A32A-274C0714057C}" destId="{49887F12-E93F-4638-B387-04EB108F8F1E}" srcOrd="1" destOrd="0" presId="urn:microsoft.com/office/officeart/2005/8/layout/hierarchy1"/>
    <dgm:cxn modelId="{42FE4411-A393-417A-A556-9EBA232E05A6}" type="presParOf" srcId="{49887F12-E93F-4638-B387-04EB108F8F1E}" destId="{E52E03F9-4880-4AC7-9BA1-198B993F9619}" srcOrd="0" destOrd="0" presId="urn:microsoft.com/office/officeart/2005/8/layout/hierarchy1"/>
    <dgm:cxn modelId="{9F66339C-1E0A-4F06-826D-830AFB493281}" type="presParOf" srcId="{E52E03F9-4880-4AC7-9BA1-198B993F9619}" destId="{AB7A9026-E95A-4724-9946-74F078CAF97C}" srcOrd="0" destOrd="0" presId="urn:microsoft.com/office/officeart/2005/8/layout/hierarchy1"/>
    <dgm:cxn modelId="{3794AB69-4746-4F8B-B894-C992A9B50A68}" type="presParOf" srcId="{E52E03F9-4880-4AC7-9BA1-198B993F9619}" destId="{AA695617-9CB1-4993-832A-C18794DEC7E5}" srcOrd="1" destOrd="0" presId="urn:microsoft.com/office/officeart/2005/8/layout/hierarchy1"/>
    <dgm:cxn modelId="{24152F64-01BB-4278-B38E-F668F0AEBD23}" type="presParOf" srcId="{49887F12-E93F-4638-B387-04EB108F8F1E}" destId="{6680DF1F-57BA-4CC3-8383-406317017001}" srcOrd="1" destOrd="0" presId="urn:microsoft.com/office/officeart/2005/8/layout/hierarchy1"/>
    <dgm:cxn modelId="{4D581793-70B1-4713-9AA0-D78BDA9B7F94}" type="presParOf" srcId="{6680DF1F-57BA-4CC3-8383-406317017001}" destId="{E46A1209-C222-4C68-8C56-5B02C6B7EEDB}" srcOrd="0" destOrd="0" presId="urn:microsoft.com/office/officeart/2005/8/layout/hierarchy1"/>
    <dgm:cxn modelId="{4EA90CD6-1BD0-4F0D-9B63-0B5E2D1D6964}" type="presParOf" srcId="{6680DF1F-57BA-4CC3-8383-406317017001}" destId="{8FD1BED9-BF8D-4575-A3BD-983445066C3C}" srcOrd="1" destOrd="0" presId="urn:microsoft.com/office/officeart/2005/8/layout/hierarchy1"/>
    <dgm:cxn modelId="{B79E2317-924D-45F3-8525-F5167640B364}" type="presParOf" srcId="{8FD1BED9-BF8D-4575-A3BD-983445066C3C}" destId="{D0CCAE57-F873-4EA0-87DE-C1A0B6F5AB16}" srcOrd="0" destOrd="0" presId="urn:microsoft.com/office/officeart/2005/8/layout/hierarchy1"/>
    <dgm:cxn modelId="{87C2CA8E-05DF-4F47-8262-92E011E76154}" type="presParOf" srcId="{D0CCAE57-F873-4EA0-87DE-C1A0B6F5AB16}" destId="{5B1EE2D8-ED69-4729-B335-CE8E2B48AC86}" srcOrd="0" destOrd="0" presId="urn:microsoft.com/office/officeart/2005/8/layout/hierarchy1"/>
    <dgm:cxn modelId="{E455C155-E958-450A-9471-FF142EFAF9FA}" type="presParOf" srcId="{D0CCAE57-F873-4EA0-87DE-C1A0B6F5AB16}" destId="{31BF6DA4-0E6F-4535-B312-5CE1AA3944DC}" srcOrd="1" destOrd="0" presId="urn:microsoft.com/office/officeart/2005/8/layout/hierarchy1"/>
    <dgm:cxn modelId="{7AD0586E-0FA4-446D-8EDA-C92F3FCD2BB2}" type="presParOf" srcId="{8FD1BED9-BF8D-4575-A3BD-983445066C3C}" destId="{8B3D8CD3-2106-46BA-BE0E-2DA7C5B2B096}" srcOrd="1" destOrd="0" presId="urn:microsoft.com/office/officeart/2005/8/layout/hierarchy1"/>
    <dgm:cxn modelId="{FD67A5EB-7BA5-4919-9783-8F5336FC1E8C}" type="presParOf" srcId="{4894F248-0A01-42D4-A32A-274C0714057C}" destId="{078A9B3A-3F09-4499-8503-3CA47897D25F}" srcOrd="2" destOrd="0" presId="urn:microsoft.com/office/officeart/2005/8/layout/hierarchy1"/>
    <dgm:cxn modelId="{409F0569-2841-4465-A33C-AA3529F79373}" type="presParOf" srcId="{4894F248-0A01-42D4-A32A-274C0714057C}" destId="{D923D6FB-2F70-4947-9E61-35A69CB72B8E}" srcOrd="3" destOrd="0" presId="urn:microsoft.com/office/officeart/2005/8/layout/hierarchy1"/>
    <dgm:cxn modelId="{3F21281E-7E16-4AD1-BF74-619A71FF35A1}" type="presParOf" srcId="{D923D6FB-2F70-4947-9E61-35A69CB72B8E}" destId="{799344D7-8F12-435C-9296-CCA9EB861B07}" srcOrd="0" destOrd="0" presId="urn:microsoft.com/office/officeart/2005/8/layout/hierarchy1"/>
    <dgm:cxn modelId="{56E6CB82-B3F1-4D4C-A38F-F5AFA0B7DE43}" type="presParOf" srcId="{799344D7-8F12-435C-9296-CCA9EB861B07}" destId="{E28E6F25-B994-4DCC-A770-2B387B5B586C}" srcOrd="0" destOrd="0" presId="urn:microsoft.com/office/officeart/2005/8/layout/hierarchy1"/>
    <dgm:cxn modelId="{2DBA8109-E8D8-4DAA-BE43-7BB3ABEF9967}" type="presParOf" srcId="{799344D7-8F12-435C-9296-CCA9EB861B07}" destId="{7C94A1ED-DD36-4F9E-9E9D-9BA05B89F901}" srcOrd="1" destOrd="0" presId="urn:microsoft.com/office/officeart/2005/8/layout/hierarchy1"/>
    <dgm:cxn modelId="{A6D014B7-2066-4A64-A610-FF5B4247BAD7}" type="presParOf" srcId="{D923D6FB-2F70-4947-9E61-35A69CB72B8E}" destId="{74673B20-3D65-4507-B9AB-B57EAB075F44}" srcOrd="1" destOrd="0" presId="urn:microsoft.com/office/officeart/2005/8/layout/hierarchy1"/>
    <dgm:cxn modelId="{552EAB52-504A-4D3E-B0EB-7535BC23267B}" type="presParOf" srcId="{74673B20-3D65-4507-B9AB-B57EAB075F44}" destId="{18625BC3-518E-4586-9BCD-FC83EECDE5BF}" srcOrd="0" destOrd="0" presId="urn:microsoft.com/office/officeart/2005/8/layout/hierarchy1"/>
    <dgm:cxn modelId="{C6C206A7-8902-4D39-8F50-CCAD15B34C39}" type="presParOf" srcId="{74673B20-3D65-4507-B9AB-B57EAB075F44}" destId="{4DDA344D-84B5-4F7D-81D7-75761658B4B4}" srcOrd="1" destOrd="0" presId="urn:microsoft.com/office/officeart/2005/8/layout/hierarchy1"/>
    <dgm:cxn modelId="{8D6C4F86-9417-45D0-BB3E-E491EDC8141A}" type="presParOf" srcId="{4DDA344D-84B5-4F7D-81D7-75761658B4B4}" destId="{14F7E6CE-C9C6-4DAD-9C74-FDFFFB2D0E09}" srcOrd="0" destOrd="0" presId="urn:microsoft.com/office/officeart/2005/8/layout/hierarchy1"/>
    <dgm:cxn modelId="{D942AF8B-0C8C-4356-81ED-3D5F1D978CBA}" type="presParOf" srcId="{14F7E6CE-C9C6-4DAD-9C74-FDFFFB2D0E09}" destId="{9EB82604-13DA-45FE-A570-FB1C05215F99}" srcOrd="0" destOrd="0" presId="urn:microsoft.com/office/officeart/2005/8/layout/hierarchy1"/>
    <dgm:cxn modelId="{4B076EF2-EED3-4EDA-AD67-8CACAB0B3F4C}" type="presParOf" srcId="{14F7E6CE-C9C6-4DAD-9C74-FDFFFB2D0E09}" destId="{28120A08-540B-47CE-B89D-9F93C9B5FF61}" srcOrd="1" destOrd="0" presId="urn:microsoft.com/office/officeart/2005/8/layout/hierarchy1"/>
    <dgm:cxn modelId="{DFCAD62E-1ED9-4FFB-9157-0D8D4E0D0FFB}" type="presParOf" srcId="{4DDA344D-84B5-4F7D-81D7-75761658B4B4}" destId="{8C1223B7-607B-4CDC-A5FA-1B58D3079957}" srcOrd="1" destOrd="0" presId="urn:microsoft.com/office/officeart/2005/8/layout/hierarchy1"/>
    <dgm:cxn modelId="{37492642-2B08-42C8-834E-6B856A7ABB30}" type="presParOf" srcId="{4894F248-0A01-42D4-A32A-274C0714057C}" destId="{C9C1443B-A1F8-4297-94BF-0674F873B0C8}" srcOrd="4" destOrd="0" presId="urn:microsoft.com/office/officeart/2005/8/layout/hierarchy1"/>
    <dgm:cxn modelId="{03891815-4468-437A-AE7B-FF7CC3ED9B9B}" type="presParOf" srcId="{4894F248-0A01-42D4-A32A-274C0714057C}" destId="{FCE1A7A2-E778-4204-81E6-29FAB45D3D43}" srcOrd="5" destOrd="0" presId="urn:microsoft.com/office/officeart/2005/8/layout/hierarchy1"/>
    <dgm:cxn modelId="{D97BB5C2-B697-4832-9930-84EDB5EF4D09}" type="presParOf" srcId="{FCE1A7A2-E778-4204-81E6-29FAB45D3D43}" destId="{D4CF1D45-4D9B-43F1-9CDE-ED755339379F}" srcOrd="0" destOrd="0" presId="urn:microsoft.com/office/officeart/2005/8/layout/hierarchy1"/>
    <dgm:cxn modelId="{8FD0B978-6AB7-4FB5-B024-E02C642CAA0D}" type="presParOf" srcId="{D4CF1D45-4D9B-43F1-9CDE-ED755339379F}" destId="{08722F6F-F169-483E-98DF-8A90F20CDF36}" srcOrd="0" destOrd="0" presId="urn:microsoft.com/office/officeart/2005/8/layout/hierarchy1"/>
    <dgm:cxn modelId="{8D02C988-D868-42EE-A8E7-FA68C4CDCC51}" type="presParOf" srcId="{D4CF1D45-4D9B-43F1-9CDE-ED755339379F}" destId="{166676ED-5126-4FD2-B2CE-BBB03C764474}" srcOrd="1" destOrd="0" presId="urn:microsoft.com/office/officeart/2005/8/layout/hierarchy1"/>
    <dgm:cxn modelId="{16F70104-2F14-4298-99F4-7346AA68B688}" type="presParOf" srcId="{FCE1A7A2-E778-4204-81E6-29FAB45D3D43}" destId="{4D169C7F-3F5D-439A-99E3-7C09D0EE871F}" srcOrd="1" destOrd="0" presId="urn:microsoft.com/office/officeart/2005/8/layout/hierarchy1"/>
    <dgm:cxn modelId="{27FC726D-E7A2-4374-8F37-D5F1337F92D0}" type="presParOf" srcId="{4D169C7F-3F5D-439A-99E3-7C09D0EE871F}" destId="{F0990D78-402A-4E09-8FD9-EE556EBF9CB9}" srcOrd="0" destOrd="0" presId="urn:microsoft.com/office/officeart/2005/8/layout/hierarchy1"/>
    <dgm:cxn modelId="{989DFE96-2BAB-43CE-A524-E854FA7CD204}" type="presParOf" srcId="{4D169C7F-3F5D-439A-99E3-7C09D0EE871F}" destId="{DE4AFE36-B6D5-4F45-9594-260706C7016E}" srcOrd="1" destOrd="0" presId="urn:microsoft.com/office/officeart/2005/8/layout/hierarchy1"/>
    <dgm:cxn modelId="{40FC9DAE-35C6-49CE-A71A-6543750FB210}" type="presParOf" srcId="{DE4AFE36-B6D5-4F45-9594-260706C7016E}" destId="{11A84BEF-28F9-47CC-9673-C77099C64E95}" srcOrd="0" destOrd="0" presId="urn:microsoft.com/office/officeart/2005/8/layout/hierarchy1"/>
    <dgm:cxn modelId="{01809FCA-B38A-4172-84E4-18ECA095758E}" type="presParOf" srcId="{11A84BEF-28F9-47CC-9673-C77099C64E95}" destId="{ED97C7B5-7B81-4A4D-B436-A86037A996A6}" srcOrd="0" destOrd="0" presId="urn:microsoft.com/office/officeart/2005/8/layout/hierarchy1"/>
    <dgm:cxn modelId="{C8E9D011-7CB4-4E28-9D47-CE814FC42828}" type="presParOf" srcId="{11A84BEF-28F9-47CC-9673-C77099C64E95}" destId="{52FAA67A-0882-4DDF-A658-93D91E054381}" srcOrd="1" destOrd="0" presId="urn:microsoft.com/office/officeart/2005/8/layout/hierarchy1"/>
    <dgm:cxn modelId="{20697BB7-8E74-41D3-A68E-55289CD57CCA}" type="presParOf" srcId="{DE4AFE36-B6D5-4F45-9594-260706C7016E}" destId="{D6A031E5-2A40-4701-9646-63BE4E4A53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5F51D-1CFF-44E4-812C-D065614B99C9}">
      <dsp:nvSpPr>
        <dsp:cNvPr id="0" name=""/>
        <dsp:cNvSpPr/>
      </dsp:nvSpPr>
      <dsp:spPr>
        <a:xfrm>
          <a:off x="3749684" y="1492270"/>
          <a:ext cx="1608290" cy="293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673"/>
              </a:lnTo>
              <a:lnTo>
                <a:pt x="1608290" y="217673"/>
              </a:lnTo>
              <a:lnTo>
                <a:pt x="1608290" y="2932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D38ABD-2C48-42B4-B6E2-8B4B39795E57}">
      <dsp:nvSpPr>
        <dsp:cNvPr id="0" name=""/>
        <dsp:cNvSpPr/>
      </dsp:nvSpPr>
      <dsp:spPr>
        <a:xfrm>
          <a:off x="3749684" y="1492270"/>
          <a:ext cx="620255" cy="305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853"/>
              </a:lnTo>
              <a:lnTo>
                <a:pt x="620255" y="229853"/>
              </a:lnTo>
              <a:lnTo>
                <a:pt x="620255" y="30546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C5F3B8-3CF3-4249-B069-423E501F7AAA}">
      <dsp:nvSpPr>
        <dsp:cNvPr id="0" name=""/>
        <dsp:cNvSpPr/>
      </dsp:nvSpPr>
      <dsp:spPr>
        <a:xfrm>
          <a:off x="3466723" y="1492270"/>
          <a:ext cx="282960" cy="293285"/>
        </a:xfrm>
        <a:custGeom>
          <a:avLst/>
          <a:gdLst/>
          <a:ahLst/>
          <a:cxnLst/>
          <a:rect l="0" t="0" r="0" b="0"/>
          <a:pathLst>
            <a:path>
              <a:moveTo>
                <a:pt x="282960" y="0"/>
              </a:moveTo>
              <a:lnTo>
                <a:pt x="282960" y="217673"/>
              </a:lnTo>
              <a:lnTo>
                <a:pt x="0" y="217673"/>
              </a:lnTo>
              <a:lnTo>
                <a:pt x="0" y="2932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99D310-3949-426D-ABF1-D66FAB5D05AE}">
      <dsp:nvSpPr>
        <dsp:cNvPr id="0" name=""/>
        <dsp:cNvSpPr/>
      </dsp:nvSpPr>
      <dsp:spPr>
        <a:xfrm>
          <a:off x="2405050" y="1492270"/>
          <a:ext cx="1344633" cy="284402"/>
        </a:xfrm>
        <a:custGeom>
          <a:avLst/>
          <a:gdLst/>
          <a:ahLst/>
          <a:cxnLst/>
          <a:rect l="0" t="0" r="0" b="0"/>
          <a:pathLst>
            <a:path>
              <a:moveTo>
                <a:pt x="1344633" y="0"/>
              </a:moveTo>
              <a:lnTo>
                <a:pt x="1344633" y="208790"/>
              </a:lnTo>
              <a:lnTo>
                <a:pt x="0" y="208790"/>
              </a:lnTo>
              <a:lnTo>
                <a:pt x="0" y="28440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1B3C18-D5DD-416C-9F03-359321F2BF80}">
      <dsp:nvSpPr>
        <dsp:cNvPr id="0" name=""/>
        <dsp:cNvSpPr/>
      </dsp:nvSpPr>
      <dsp:spPr>
        <a:xfrm>
          <a:off x="2403973" y="629154"/>
          <a:ext cx="1345711" cy="4568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198"/>
              </a:lnTo>
              <a:lnTo>
                <a:pt x="1345711" y="381198"/>
              </a:lnTo>
              <a:lnTo>
                <a:pt x="1345711" y="4568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FCA3B9-1C19-4B04-A228-3C9ED48E7C1E}">
      <dsp:nvSpPr>
        <dsp:cNvPr id="0" name=""/>
        <dsp:cNvSpPr/>
      </dsp:nvSpPr>
      <dsp:spPr>
        <a:xfrm>
          <a:off x="907607" y="1434807"/>
          <a:ext cx="498788" cy="237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766"/>
              </a:lnTo>
              <a:lnTo>
                <a:pt x="498788" y="161766"/>
              </a:lnTo>
              <a:lnTo>
                <a:pt x="498788" y="2373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D3B64B-1719-4286-99AE-99CB09964611}">
      <dsp:nvSpPr>
        <dsp:cNvPr id="0" name=""/>
        <dsp:cNvSpPr/>
      </dsp:nvSpPr>
      <dsp:spPr>
        <a:xfrm>
          <a:off x="408819" y="1434807"/>
          <a:ext cx="498788" cy="237377"/>
        </a:xfrm>
        <a:custGeom>
          <a:avLst/>
          <a:gdLst/>
          <a:ahLst/>
          <a:cxnLst/>
          <a:rect l="0" t="0" r="0" b="0"/>
          <a:pathLst>
            <a:path>
              <a:moveTo>
                <a:pt x="498788" y="0"/>
              </a:moveTo>
              <a:lnTo>
                <a:pt x="498788" y="161766"/>
              </a:lnTo>
              <a:lnTo>
                <a:pt x="0" y="161766"/>
              </a:lnTo>
              <a:lnTo>
                <a:pt x="0" y="2373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D1E95-C77B-49FF-9133-5DDC1CD9B9D2}">
      <dsp:nvSpPr>
        <dsp:cNvPr id="0" name=""/>
        <dsp:cNvSpPr/>
      </dsp:nvSpPr>
      <dsp:spPr>
        <a:xfrm>
          <a:off x="907607" y="629154"/>
          <a:ext cx="1496365" cy="461821"/>
        </a:xfrm>
        <a:custGeom>
          <a:avLst/>
          <a:gdLst/>
          <a:ahLst/>
          <a:cxnLst/>
          <a:rect l="0" t="0" r="0" b="0"/>
          <a:pathLst>
            <a:path>
              <a:moveTo>
                <a:pt x="1496365" y="0"/>
              </a:moveTo>
              <a:lnTo>
                <a:pt x="1496365" y="386210"/>
              </a:lnTo>
              <a:lnTo>
                <a:pt x="0" y="386210"/>
              </a:lnTo>
              <a:lnTo>
                <a:pt x="0" y="4618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92289A-7413-48BA-808C-C41DE9C8AEB1}">
      <dsp:nvSpPr>
        <dsp:cNvPr id="0" name=""/>
        <dsp:cNvSpPr/>
      </dsp:nvSpPr>
      <dsp:spPr>
        <a:xfrm>
          <a:off x="555934" y="261036"/>
          <a:ext cx="3696076" cy="3681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196A107-915C-4554-80FA-9A7FB995E9C2}">
      <dsp:nvSpPr>
        <dsp:cNvPr id="0" name=""/>
        <dsp:cNvSpPr/>
      </dsp:nvSpPr>
      <dsp:spPr>
        <a:xfrm>
          <a:off x="646623" y="347190"/>
          <a:ext cx="3696076" cy="368118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1200" kern="1200" dirty="0" smtClean="0">
              <a:cs typeface="Sultan Medium" pitchFamily="2" charset="-78"/>
            </a:rPr>
            <a:t>انجازات الشيخ عبدالله السالم الصباح</a:t>
          </a:r>
          <a:endParaRPr lang="ar-KW" sz="1200" kern="1200" dirty="0">
            <a:cs typeface="Sultan Medium" pitchFamily="2" charset="-78"/>
          </a:endParaRPr>
        </a:p>
      </dsp:txBody>
      <dsp:txXfrm>
        <a:off x="657405" y="357972"/>
        <a:ext cx="3674512" cy="346554"/>
      </dsp:txXfrm>
    </dsp:sp>
    <dsp:sp modelId="{FD18CF9D-3F79-4FAF-8A8E-751674480DFB}">
      <dsp:nvSpPr>
        <dsp:cNvPr id="0" name=""/>
        <dsp:cNvSpPr/>
      </dsp:nvSpPr>
      <dsp:spPr>
        <a:xfrm>
          <a:off x="499508" y="1090976"/>
          <a:ext cx="816199" cy="3438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CD23F03-0DC1-479B-9CC8-DDF076827ABE}">
      <dsp:nvSpPr>
        <dsp:cNvPr id="0" name=""/>
        <dsp:cNvSpPr/>
      </dsp:nvSpPr>
      <dsp:spPr>
        <a:xfrm>
          <a:off x="590197" y="1177130"/>
          <a:ext cx="816199" cy="34383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1200" kern="1200" dirty="0" smtClean="0">
              <a:cs typeface="Sultan Medium" pitchFamily="2" charset="-78"/>
            </a:rPr>
            <a:t>الخارجية</a:t>
          </a:r>
          <a:endParaRPr lang="ar-KW" sz="1200" kern="1200" dirty="0">
            <a:cs typeface="Sultan Medium" pitchFamily="2" charset="-78"/>
          </a:endParaRPr>
        </a:p>
      </dsp:txBody>
      <dsp:txXfrm>
        <a:off x="600267" y="1187200"/>
        <a:ext cx="796059" cy="323691"/>
      </dsp:txXfrm>
    </dsp:sp>
    <dsp:sp modelId="{5EDD9130-99E2-4BDD-AC9E-2B676C48B6A4}">
      <dsp:nvSpPr>
        <dsp:cNvPr id="0" name=""/>
        <dsp:cNvSpPr/>
      </dsp:nvSpPr>
      <dsp:spPr>
        <a:xfrm>
          <a:off x="719" y="1672185"/>
          <a:ext cx="816199" cy="10082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24C5C0C-9EF4-46DA-A709-6739C0DCAE06}">
      <dsp:nvSpPr>
        <dsp:cNvPr id="0" name=""/>
        <dsp:cNvSpPr/>
      </dsp:nvSpPr>
      <dsp:spPr>
        <a:xfrm>
          <a:off x="91408" y="1758340"/>
          <a:ext cx="816199" cy="1008248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1200" kern="1200" dirty="0" smtClean="0">
              <a:cs typeface="Sultan Medium" pitchFamily="2" charset="-78"/>
            </a:rPr>
            <a:t>الانضمام إلى ...........................................................  عام 1963م</a:t>
          </a:r>
          <a:endParaRPr lang="ar-KW" sz="1200" kern="1200" dirty="0">
            <a:cs typeface="Sultan Medium" pitchFamily="2" charset="-78"/>
          </a:endParaRPr>
        </a:p>
      </dsp:txBody>
      <dsp:txXfrm>
        <a:off x="115314" y="1782246"/>
        <a:ext cx="768387" cy="960436"/>
      </dsp:txXfrm>
    </dsp:sp>
    <dsp:sp modelId="{6745BA67-5370-47B6-B78B-83F11C684260}">
      <dsp:nvSpPr>
        <dsp:cNvPr id="0" name=""/>
        <dsp:cNvSpPr/>
      </dsp:nvSpPr>
      <dsp:spPr>
        <a:xfrm>
          <a:off x="998296" y="1672185"/>
          <a:ext cx="816199" cy="9710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23C03DF-E6D7-43F2-8606-9BBB8FDD60D9}">
      <dsp:nvSpPr>
        <dsp:cNvPr id="0" name=""/>
        <dsp:cNvSpPr/>
      </dsp:nvSpPr>
      <dsp:spPr>
        <a:xfrm>
          <a:off x="1088985" y="1758340"/>
          <a:ext cx="816199" cy="971097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1200" kern="1200" dirty="0" smtClean="0">
              <a:cs typeface="Sultan Medium" pitchFamily="2" charset="-78"/>
            </a:rPr>
            <a:t>الانضمام إلى جامعة ........................................ عام 1961م</a:t>
          </a:r>
          <a:endParaRPr lang="ar-KW" sz="1200" kern="1200" dirty="0">
            <a:cs typeface="Sultan Medium" pitchFamily="2" charset="-78"/>
          </a:endParaRPr>
        </a:p>
      </dsp:txBody>
      <dsp:txXfrm>
        <a:off x="1112891" y="1782246"/>
        <a:ext cx="768387" cy="923285"/>
      </dsp:txXfrm>
    </dsp:sp>
    <dsp:sp modelId="{D5CCA230-3519-4DC7-9129-C1774C17073E}">
      <dsp:nvSpPr>
        <dsp:cNvPr id="0" name=""/>
        <dsp:cNvSpPr/>
      </dsp:nvSpPr>
      <dsp:spPr>
        <a:xfrm>
          <a:off x="3341584" y="1085964"/>
          <a:ext cx="816199" cy="406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240EA1C-8267-484C-B474-B8C4BFE1B762}">
      <dsp:nvSpPr>
        <dsp:cNvPr id="0" name=""/>
        <dsp:cNvSpPr/>
      </dsp:nvSpPr>
      <dsp:spPr>
        <a:xfrm>
          <a:off x="3432273" y="1172118"/>
          <a:ext cx="816199" cy="40630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1200" kern="1200" dirty="0" smtClean="0">
              <a:cs typeface="Sultan Medium" pitchFamily="2" charset="-78"/>
            </a:rPr>
            <a:t>الداخلية</a:t>
          </a:r>
          <a:endParaRPr lang="ar-KW" sz="1200" kern="1200" dirty="0">
            <a:cs typeface="Sultan Medium" pitchFamily="2" charset="-78"/>
          </a:endParaRPr>
        </a:p>
      </dsp:txBody>
      <dsp:txXfrm>
        <a:off x="3444173" y="1184018"/>
        <a:ext cx="792399" cy="382505"/>
      </dsp:txXfrm>
    </dsp:sp>
    <dsp:sp modelId="{654EC36C-CACC-4777-94F9-4527120395F9}">
      <dsp:nvSpPr>
        <dsp:cNvPr id="0" name=""/>
        <dsp:cNvSpPr/>
      </dsp:nvSpPr>
      <dsp:spPr>
        <a:xfrm>
          <a:off x="1996950" y="1776672"/>
          <a:ext cx="816199" cy="8965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D95465B-5F94-4AA8-9170-5D8A0DBBF981}">
      <dsp:nvSpPr>
        <dsp:cNvPr id="0" name=""/>
        <dsp:cNvSpPr/>
      </dsp:nvSpPr>
      <dsp:spPr>
        <a:xfrm>
          <a:off x="2087639" y="1862826"/>
          <a:ext cx="816199" cy="89656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1200" kern="1200" dirty="0" smtClean="0">
              <a:cs typeface="Sultan Medium" pitchFamily="2" charset="-78"/>
            </a:rPr>
            <a:t>افتتاح ثانوية .................</a:t>
          </a:r>
          <a:endParaRPr lang="ar-KW" sz="1200" kern="1200" dirty="0">
            <a:cs typeface="Sultan Medium" pitchFamily="2" charset="-78"/>
          </a:endParaRPr>
        </a:p>
      </dsp:txBody>
      <dsp:txXfrm>
        <a:off x="2111545" y="1886732"/>
        <a:ext cx="768387" cy="848751"/>
      </dsp:txXfrm>
    </dsp:sp>
    <dsp:sp modelId="{0B438172-76FB-412E-A1DB-A20209121491}">
      <dsp:nvSpPr>
        <dsp:cNvPr id="0" name=""/>
        <dsp:cNvSpPr/>
      </dsp:nvSpPr>
      <dsp:spPr>
        <a:xfrm>
          <a:off x="3058623" y="1785555"/>
          <a:ext cx="816199" cy="8965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8FA70B4-9400-45FD-9634-5501DD9391EB}">
      <dsp:nvSpPr>
        <dsp:cNvPr id="0" name=""/>
        <dsp:cNvSpPr/>
      </dsp:nvSpPr>
      <dsp:spPr>
        <a:xfrm>
          <a:off x="3149312" y="1871710"/>
          <a:ext cx="816199" cy="89656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1200" kern="1200" dirty="0" smtClean="0">
              <a:cs typeface="Sultan Medium" pitchFamily="2" charset="-78"/>
            </a:rPr>
            <a:t>بناء ........................................</a:t>
          </a:r>
          <a:endParaRPr lang="ar-KW" sz="1200" kern="1200" dirty="0">
            <a:cs typeface="Sultan Medium" pitchFamily="2" charset="-78"/>
          </a:endParaRPr>
        </a:p>
      </dsp:txBody>
      <dsp:txXfrm>
        <a:off x="3173218" y="1895616"/>
        <a:ext cx="768387" cy="848751"/>
      </dsp:txXfrm>
    </dsp:sp>
    <dsp:sp modelId="{132D2568-A4A0-43B9-802C-5478FB5F4476}">
      <dsp:nvSpPr>
        <dsp:cNvPr id="0" name=""/>
        <dsp:cNvSpPr/>
      </dsp:nvSpPr>
      <dsp:spPr>
        <a:xfrm>
          <a:off x="3961840" y="1797735"/>
          <a:ext cx="816199" cy="8965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B81598F-DC48-42EB-BF8A-E0BA1E6D8E6E}">
      <dsp:nvSpPr>
        <dsp:cNvPr id="0" name=""/>
        <dsp:cNvSpPr/>
      </dsp:nvSpPr>
      <dsp:spPr>
        <a:xfrm>
          <a:off x="4052528" y="1883889"/>
          <a:ext cx="816199" cy="89656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1200" kern="1200" dirty="0" smtClean="0">
              <a:cs typeface="Sultan Medium" pitchFamily="2" charset="-78"/>
            </a:rPr>
            <a:t>........................................</a:t>
          </a:r>
          <a:endParaRPr lang="ar-KW" sz="1200" kern="1200" dirty="0">
            <a:cs typeface="Sultan Medium" pitchFamily="2" charset="-78"/>
          </a:endParaRPr>
        </a:p>
      </dsp:txBody>
      <dsp:txXfrm>
        <a:off x="4076434" y="1907795"/>
        <a:ext cx="768387" cy="848751"/>
      </dsp:txXfrm>
    </dsp:sp>
    <dsp:sp modelId="{3CBC46BE-412F-4A62-AAE7-5846224B64B1}">
      <dsp:nvSpPr>
        <dsp:cNvPr id="0" name=""/>
        <dsp:cNvSpPr/>
      </dsp:nvSpPr>
      <dsp:spPr>
        <a:xfrm>
          <a:off x="4949875" y="1785555"/>
          <a:ext cx="816199" cy="896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584C1D0-FF45-4947-A3B9-41481628B674}">
      <dsp:nvSpPr>
        <dsp:cNvPr id="0" name=""/>
        <dsp:cNvSpPr/>
      </dsp:nvSpPr>
      <dsp:spPr>
        <a:xfrm>
          <a:off x="5040564" y="1871710"/>
          <a:ext cx="816199" cy="89657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1200" kern="1200" dirty="0" smtClean="0">
              <a:cs typeface="Sultan Medium" pitchFamily="2" charset="-78"/>
            </a:rPr>
            <a:t>افتتاح مجلس الأمة </a:t>
          </a:r>
          <a:endParaRPr lang="ar-KW" sz="1200" kern="1200" dirty="0">
            <a:cs typeface="Sultan Medium" pitchFamily="2" charset="-78"/>
          </a:endParaRPr>
        </a:p>
      </dsp:txBody>
      <dsp:txXfrm>
        <a:off x="5064470" y="1895616"/>
        <a:ext cx="768387" cy="8487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990D78-402A-4E09-8FD9-EE556EBF9CB9}">
      <dsp:nvSpPr>
        <dsp:cNvPr id="0" name=""/>
        <dsp:cNvSpPr/>
      </dsp:nvSpPr>
      <dsp:spPr>
        <a:xfrm>
          <a:off x="4092900" y="1092458"/>
          <a:ext cx="91440" cy="3085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85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C1443B-A1F8-4297-94BF-0674F873B0C8}">
      <dsp:nvSpPr>
        <dsp:cNvPr id="0" name=""/>
        <dsp:cNvSpPr/>
      </dsp:nvSpPr>
      <dsp:spPr>
        <a:xfrm>
          <a:off x="2460328" y="386590"/>
          <a:ext cx="1678291" cy="3085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289"/>
              </a:lnTo>
              <a:lnTo>
                <a:pt x="1678291" y="210289"/>
              </a:lnTo>
              <a:lnTo>
                <a:pt x="1678291" y="3085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25BC3-518E-4586-9BCD-FC83EECDE5BF}">
      <dsp:nvSpPr>
        <dsp:cNvPr id="0" name=""/>
        <dsp:cNvSpPr/>
      </dsp:nvSpPr>
      <dsp:spPr>
        <a:xfrm>
          <a:off x="2413603" y="1101007"/>
          <a:ext cx="91440" cy="3085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85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A9B3A-3F09-4499-8503-3CA47897D25F}">
      <dsp:nvSpPr>
        <dsp:cNvPr id="0" name=""/>
        <dsp:cNvSpPr/>
      </dsp:nvSpPr>
      <dsp:spPr>
        <a:xfrm>
          <a:off x="2413603" y="386590"/>
          <a:ext cx="91440" cy="308582"/>
        </a:xfrm>
        <a:custGeom>
          <a:avLst/>
          <a:gdLst/>
          <a:ahLst/>
          <a:cxnLst/>
          <a:rect l="0" t="0" r="0" b="0"/>
          <a:pathLst>
            <a:path>
              <a:moveTo>
                <a:pt x="46725" y="0"/>
              </a:moveTo>
              <a:lnTo>
                <a:pt x="46725" y="210289"/>
              </a:lnTo>
              <a:lnTo>
                <a:pt x="45720" y="210289"/>
              </a:lnTo>
              <a:lnTo>
                <a:pt x="45720" y="3085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A1209-C222-4C68-8C56-5B02C6B7EEDB}">
      <dsp:nvSpPr>
        <dsp:cNvPr id="0" name=""/>
        <dsp:cNvSpPr/>
      </dsp:nvSpPr>
      <dsp:spPr>
        <a:xfrm>
          <a:off x="736317" y="1101007"/>
          <a:ext cx="91440" cy="3085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85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93CE4F-ABC0-42F0-A2B7-B10F30779E67}">
      <dsp:nvSpPr>
        <dsp:cNvPr id="0" name=""/>
        <dsp:cNvSpPr/>
      </dsp:nvSpPr>
      <dsp:spPr>
        <a:xfrm>
          <a:off x="782037" y="386590"/>
          <a:ext cx="1678291" cy="308582"/>
        </a:xfrm>
        <a:custGeom>
          <a:avLst/>
          <a:gdLst/>
          <a:ahLst/>
          <a:cxnLst/>
          <a:rect l="0" t="0" r="0" b="0"/>
          <a:pathLst>
            <a:path>
              <a:moveTo>
                <a:pt x="1678291" y="0"/>
              </a:moveTo>
              <a:lnTo>
                <a:pt x="1678291" y="210289"/>
              </a:lnTo>
              <a:lnTo>
                <a:pt x="0" y="210289"/>
              </a:lnTo>
              <a:lnTo>
                <a:pt x="0" y="3085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E21604-2C27-483F-8FD2-6417979586EB}">
      <dsp:nvSpPr>
        <dsp:cNvPr id="0" name=""/>
        <dsp:cNvSpPr/>
      </dsp:nvSpPr>
      <dsp:spPr>
        <a:xfrm>
          <a:off x="1663554" y="31"/>
          <a:ext cx="1593547" cy="3865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FE7E00-C30E-42E5-AFB8-0D70B026C396}">
      <dsp:nvSpPr>
        <dsp:cNvPr id="0" name=""/>
        <dsp:cNvSpPr/>
      </dsp:nvSpPr>
      <dsp:spPr>
        <a:xfrm>
          <a:off x="1781446" y="112029"/>
          <a:ext cx="1593547" cy="386558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1400" kern="1200" dirty="0" smtClean="0">
              <a:cs typeface="Sultan Medium" pitchFamily="2" charset="-78"/>
            </a:rPr>
            <a:t>العملة الكويتية</a:t>
          </a:r>
          <a:endParaRPr lang="ar-KW" sz="1400" kern="1200" dirty="0">
            <a:cs typeface="Sultan Medium" pitchFamily="2" charset="-78"/>
          </a:endParaRPr>
        </a:p>
      </dsp:txBody>
      <dsp:txXfrm>
        <a:off x="1792768" y="123351"/>
        <a:ext cx="1570903" cy="363914"/>
      </dsp:txXfrm>
    </dsp:sp>
    <dsp:sp modelId="{AB7A9026-E95A-4724-9946-74F078CAF97C}">
      <dsp:nvSpPr>
        <dsp:cNvPr id="0" name=""/>
        <dsp:cNvSpPr/>
      </dsp:nvSpPr>
      <dsp:spPr>
        <a:xfrm>
          <a:off x="251523" y="695172"/>
          <a:ext cx="1061028" cy="4058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A695617-9CB1-4993-832A-C18794DEC7E5}">
      <dsp:nvSpPr>
        <dsp:cNvPr id="0" name=""/>
        <dsp:cNvSpPr/>
      </dsp:nvSpPr>
      <dsp:spPr>
        <a:xfrm>
          <a:off x="369415" y="807170"/>
          <a:ext cx="1061028" cy="40583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1400" kern="1200" dirty="0" smtClean="0">
              <a:cs typeface="Sultan Medium" pitchFamily="2" charset="-78"/>
            </a:rPr>
            <a:t>الدينار</a:t>
          </a:r>
          <a:endParaRPr lang="ar-KW" sz="1400" kern="1200" dirty="0">
            <a:cs typeface="Sultan Medium" pitchFamily="2" charset="-78"/>
          </a:endParaRPr>
        </a:p>
      </dsp:txBody>
      <dsp:txXfrm>
        <a:off x="381302" y="819057"/>
        <a:ext cx="1037254" cy="382061"/>
      </dsp:txXfrm>
    </dsp:sp>
    <dsp:sp modelId="{5B1EE2D8-ED69-4729-B335-CE8E2B48AC86}">
      <dsp:nvSpPr>
        <dsp:cNvPr id="0" name=""/>
        <dsp:cNvSpPr/>
      </dsp:nvSpPr>
      <dsp:spPr>
        <a:xfrm>
          <a:off x="75689" y="1409590"/>
          <a:ext cx="1412695" cy="10091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1BF6DA4-0E6F-4535-B312-5CE1AA3944DC}">
      <dsp:nvSpPr>
        <dsp:cNvPr id="0" name=""/>
        <dsp:cNvSpPr/>
      </dsp:nvSpPr>
      <dsp:spPr>
        <a:xfrm>
          <a:off x="193581" y="1521587"/>
          <a:ext cx="1412695" cy="1009180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KW" sz="1400" kern="1200" dirty="0">
            <a:cs typeface="Sultan Medium" pitchFamily="2" charset="-78"/>
          </a:endParaRPr>
        </a:p>
      </dsp:txBody>
      <dsp:txXfrm>
        <a:off x="223139" y="1551145"/>
        <a:ext cx="1353579" cy="950064"/>
      </dsp:txXfrm>
    </dsp:sp>
    <dsp:sp modelId="{E28E6F25-B994-4DCC-A770-2B387B5B586C}">
      <dsp:nvSpPr>
        <dsp:cNvPr id="0" name=""/>
        <dsp:cNvSpPr/>
      </dsp:nvSpPr>
      <dsp:spPr>
        <a:xfrm>
          <a:off x="1928809" y="695172"/>
          <a:ext cx="1061028" cy="4058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94A1ED-DD36-4F9E-9E9D-9BA05B89F901}">
      <dsp:nvSpPr>
        <dsp:cNvPr id="0" name=""/>
        <dsp:cNvSpPr/>
      </dsp:nvSpPr>
      <dsp:spPr>
        <a:xfrm>
          <a:off x="2046701" y="807170"/>
          <a:ext cx="1061028" cy="40583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1400" kern="1200" dirty="0" smtClean="0">
              <a:cs typeface="Sultan Medium" pitchFamily="2" charset="-78"/>
            </a:rPr>
            <a:t>الروبية</a:t>
          </a:r>
          <a:endParaRPr lang="ar-KW" sz="1400" kern="1200" dirty="0">
            <a:cs typeface="Sultan Medium" pitchFamily="2" charset="-78"/>
          </a:endParaRPr>
        </a:p>
      </dsp:txBody>
      <dsp:txXfrm>
        <a:off x="2058588" y="819057"/>
        <a:ext cx="1037254" cy="382061"/>
      </dsp:txXfrm>
    </dsp:sp>
    <dsp:sp modelId="{9EB82604-13DA-45FE-A570-FB1C05215F99}">
      <dsp:nvSpPr>
        <dsp:cNvPr id="0" name=""/>
        <dsp:cNvSpPr/>
      </dsp:nvSpPr>
      <dsp:spPr>
        <a:xfrm>
          <a:off x="1724168" y="1409590"/>
          <a:ext cx="1470308" cy="9770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120A08-540B-47CE-B89D-9F93C9B5FF61}">
      <dsp:nvSpPr>
        <dsp:cNvPr id="0" name=""/>
        <dsp:cNvSpPr/>
      </dsp:nvSpPr>
      <dsp:spPr>
        <a:xfrm>
          <a:off x="1842060" y="1521587"/>
          <a:ext cx="1470308" cy="97706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KW" sz="1400" kern="1200">
            <a:cs typeface="Sultan Medium" pitchFamily="2" charset="-78"/>
          </a:endParaRPr>
        </a:p>
      </dsp:txBody>
      <dsp:txXfrm>
        <a:off x="1870677" y="1550204"/>
        <a:ext cx="1413074" cy="919835"/>
      </dsp:txXfrm>
    </dsp:sp>
    <dsp:sp modelId="{08722F6F-F169-483E-98DF-8A90F20CDF36}">
      <dsp:nvSpPr>
        <dsp:cNvPr id="0" name=""/>
        <dsp:cNvSpPr/>
      </dsp:nvSpPr>
      <dsp:spPr>
        <a:xfrm>
          <a:off x="3608106" y="695172"/>
          <a:ext cx="1061028" cy="3972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66676ED-5126-4FD2-B2CE-BBB03C764474}">
      <dsp:nvSpPr>
        <dsp:cNvPr id="0" name=""/>
        <dsp:cNvSpPr/>
      </dsp:nvSpPr>
      <dsp:spPr>
        <a:xfrm>
          <a:off x="3725998" y="807170"/>
          <a:ext cx="1061028" cy="39728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1400" kern="1200" dirty="0" smtClean="0">
              <a:cs typeface="Sultan Medium" pitchFamily="2" charset="-78"/>
            </a:rPr>
            <a:t>البيزة</a:t>
          </a:r>
          <a:endParaRPr lang="ar-KW" sz="1400" kern="1200" dirty="0">
            <a:cs typeface="Sultan Medium" pitchFamily="2" charset="-78"/>
          </a:endParaRPr>
        </a:p>
      </dsp:txBody>
      <dsp:txXfrm>
        <a:off x="3737634" y="818806"/>
        <a:ext cx="1037756" cy="374013"/>
      </dsp:txXfrm>
    </dsp:sp>
    <dsp:sp modelId="{ED97C7B5-7B81-4A4D-B436-A86037A996A6}">
      <dsp:nvSpPr>
        <dsp:cNvPr id="0" name=""/>
        <dsp:cNvSpPr/>
      </dsp:nvSpPr>
      <dsp:spPr>
        <a:xfrm>
          <a:off x="3430261" y="1401040"/>
          <a:ext cx="1416716" cy="9691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2FAA67A-0882-4DDF-A658-93D91E054381}">
      <dsp:nvSpPr>
        <dsp:cNvPr id="0" name=""/>
        <dsp:cNvSpPr/>
      </dsp:nvSpPr>
      <dsp:spPr>
        <a:xfrm>
          <a:off x="3548153" y="1513037"/>
          <a:ext cx="1416716" cy="96913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KW" sz="1400" kern="1200" dirty="0">
            <a:cs typeface="Sultan Medium" pitchFamily="2" charset="-78"/>
          </a:endParaRPr>
        </a:p>
      </dsp:txBody>
      <dsp:txXfrm>
        <a:off x="3576538" y="1541422"/>
        <a:ext cx="1359946" cy="912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5AEF-1C72-491B-BE41-0D99F92CB36C}" type="datetimeFigureOut">
              <a:rPr lang="ar-KW" smtClean="0"/>
              <a:t>01/02/1441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82D9-6B88-4D9D-894D-F8AB8A15380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68203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5AEF-1C72-491B-BE41-0D99F92CB36C}" type="datetimeFigureOut">
              <a:rPr lang="ar-KW" smtClean="0"/>
              <a:t>01/02/1441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82D9-6B88-4D9D-894D-F8AB8A15380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190096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5AEF-1C72-491B-BE41-0D99F92CB36C}" type="datetimeFigureOut">
              <a:rPr lang="ar-KW" smtClean="0"/>
              <a:t>01/02/1441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82D9-6B88-4D9D-894D-F8AB8A15380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25426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5AEF-1C72-491B-BE41-0D99F92CB36C}" type="datetimeFigureOut">
              <a:rPr lang="ar-KW" smtClean="0"/>
              <a:t>01/02/1441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82D9-6B88-4D9D-894D-F8AB8A15380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90902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5AEF-1C72-491B-BE41-0D99F92CB36C}" type="datetimeFigureOut">
              <a:rPr lang="ar-KW" smtClean="0"/>
              <a:t>01/02/1441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82D9-6B88-4D9D-894D-F8AB8A15380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0173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5AEF-1C72-491B-BE41-0D99F92CB36C}" type="datetimeFigureOut">
              <a:rPr lang="ar-KW" smtClean="0"/>
              <a:t>01/02/1441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82D9-6B88-4D9D-894D-F8AB8A15380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668579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5AEF-1C72-491B-BE41-0D99F92CB36C}" type="datetimeFigureOut">
              <a:rPr lang="ar-KW" smtClean="0"/>
              <a:t>01/02/1441</a:t>
            </a:fld>
            <a:endParaRPr lang="ar-KW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82D9-6B88-4D9D-894D-F8AB8A15380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73001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5AEF-1C72-491B-BE41-0D99F92CB36C}" type="datetimeFigureOut">
              <a:rPr lang="ar-KW" smtClean="0"/>
              <a:t>01/02/1441</a:t>
            </a:fld>
            <a:endParaRPr lang="ar-KW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82D9-6B88-4D9D-894D-F8AB8A15380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08827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5AEF-1C72-491B-BE41-0D99F92CB36C}" type="datetimeFigureOut">
              <a:rPr lang="ar-KW" smtClean="0"/>
              <a:t>01/02/1441</a:t>
            </a:fld>
            <a:endParaRPr lang="ar-KW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82D9-6B88-4D9D-894D-F8AB8A15380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1681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5AEF-1C72-491B-BE41-0D99F92CB36C}" type="datetimeFigureOut">
              <a:rPr lang="ar-KW" smtClean="0"/>
              <a:t>01/02/1441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82D9-6B88-4D9D-894D-F8AB8A15380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03190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5AEF-1C72-491B-BE41-0D99F92CB36C}" type="datetimeFigureOut">
              <a:rPr lang="ar-KW" smtClean="0"/>
              <a:t>01/02/1441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82D9-6B88-4D9D-894D-F8AB8A15380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2924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5AEF-1C72-491B-BE41-0D99F92CB36C}" type="datetimeFigureOut">
              <a:rPr lang="ar-KW" smtClean="0"/>
              <a:t>01/02/1441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482D9-6B88-4D9D-894D-F8AB8A15380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1312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4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15.png"/><Relationship Id="rId10" Type="http://schemas.microsoft.com/office/2007/relationships/diagramDrawing" Target="../diagrams/drawing1.xml"/><Relationship Id="rId4" Type="http://schemas.openxmlformats.org/officeDocument/2006/relationships/image" Target="../media/image12.jpe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1"/>
          <p:cNvSpPr txBox="1"/>
          <p:nvPr/>
        </p:nvSpPr>
        <p:spPr>
          <a:xfrm>
            <a:off x="755576" y="932691"/>
            <a:ext cx="74888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dirty="0" smtClean="0">
                <a:cs typeface="Sultan Medium" pitchFamily="2" charset="-78"/>
              </a:rPr>
              <a:t>ورقة عمل لمادة بلادي الكويت</a:t>
            </a:r>
            <a:r>
              <a:rPr lang="ar-KW" sz="1400" dirty="0">
                <a:cs typeface="Sultan Medium" pitchFamily="2" charset="-78"/>
              </a:rPr>
              <a:t> </a:t>
            </a:r>
            <a:r>
              <a:rPr lang="ar-KW" sz="1400" dirty="0" smtClean="0">
                <a:cs typeface="Sultan Medium" pitchFamily="2" charset="-78"/>
              </a:rPr>
              <a:t>  /  </a:t>
            </a:r>
            <a:r>
              <a:rPr lang="ar-SA" sz="1400" dirty="0" smtClean="0">
                <a:cs typeface="Sultan Medium" pitchFamily="2" charset="-78"/>
              </a:rPr>
              <a:t>الصف </a:t>
            </a:r>
            <a:r>
              <a:rPr lang="ar-KW" sz="1400" dirty="0" smtClean="0">
                <a:cs typeface="Sultan Medium" pitchFamily="2" charset="-78"/>
              </a:rPr>
              <a:t>الرابع</a:t>
            </a:r>
            <a:endParaRPr lang="ar-SA" sz="1400" dirty="0" smtClean="0">
              <a:cs typeface="Sultan Medium" pitchFamily="2" charset="-78"/>
            </a:endParaRPr>
          </a:p>
          <a:p>
            <a:pPr algn="ctr"/>
            <a:r>
              <a:rPr lang="ar-KW" sz="1400" dirty="0">
                <a:cs typeface="Sultan Medium" pitchFamily="2" charset="-78"/>
              </a:rPr>
              <a:t>الوحدة الثانية : نشأة بلادي الكويت     </a:t>
            </a:r>
            <a:r>
              <a:rPr lang="ar-SA" dirty="0">
                <a:cs typeface="Sultan Medium" pitchFamily="2" charset="-78"/>
              </a:rPr>
              <a:t>درس 1 : </a:t>
            </a:r>
            <a:r>
              <a:rPr lang="ar-KW" dirty="0">
                <a:cs typeface="Sultan Medium" pitchFamily="2" charset="-78"/>
              </a:rPr>
              <a:t>قصة بلادي الكويت ( 1 )</a:t>
            </a:r>
          </a:p>
        </p:txBody>
      </p:sp>
      <p:cxnSp>
        <p:nvCxnSpPr>
          <p:cNvPr id="8" name="Straight Connector 5"/>
          <p:cNvCxnSpPr/>
          <p:nvPr/>
        </p:nvCxnSpPr>
        <p:spPr>
          <a:xfrm flipH="1">
            <a:off x="3419872" y="1556792"/>
            <a:ext cx="21479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ستطيل 8"/>
          <p:cNvSpPr/>
          <p:nvPr/>
        </p:nvSpPr>
        <p:spPr>
          <a:xfrm>
            <a:off x="4788024" y="1556792"/>
            <a:ext cx="4221772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KW" sz="1600" u="sng" dirty="0" smtClean="0">
                <a:cs typeface="Sultan Medium" pitchFamily="2" charset="-78"/>
              </a:rPr>
              <a:t>السؤال الأول : أكمل الفقرة التالية باختيار الكلمة الصحيحة من بين القوسين بوضع دائرة حولها :</a:t>
            </a:r>
            <a:r>
              <a:rPr lang="ar-SA" sz="1600" u="sng" dirty="0" smtClean="0">
                <a:cs typeface="Sultan Medium" pitchFamily="2" charset="-78"/>
              </a:rPr>
              <a:t> </a:t>
            </a:r>
            <a:endParaRPr lang="ar-KW" sz="1600" u="sng" dirty="0" smtClean="0">
              <a:cs typeface="Sultan Medium" pitchFamily="2" charset="-78"/>
            </a:endParaRPr>
          </a:p>
          <a:p>
            <a:pPr algn="justLow">
              <a:lnSpc>
                <a:spcPct val="250000"/>
              </a:lnSpc>
            </a:pPr>
            <a:r>
              <a:rPr lang="ar-KW" sz="1600" dirty="0">
                <a:cs typeface="Sultan Medium" pitchFamily="2" charset="-78"/>
              </a:rPr>
              <a:t> </a:t>
            </a:r>
            <a:r>
              <a:rPr lang="ar-KW" sz="1600" dirty="0" smtClean="0">
                <a:cs typeface="Sultan Medium" pitchFamily="2" charset="-78"/>
              </a:rPr>
              <a:t>    </a:t>
            </a:r>
            <a:r>
              <a:rPr lang="ar-KW" dirty="0" smtClean="0">
                <a:cs typeface="Sultan Medium" pitchFamily="2" charset="-78"/>
              </a:rPr>
              <a:t>نحن نعيش في دولة الكويت و اسمها يعني تصغيراً لكلمة (  الكوت  _  القرن  )  و هو الحصن الصغير الذي يستخدم لـ  (  تخزين  -  صناعة  )  الأسلحة و المؤن , و لدولة الكويت اسم قديم و شائع هو  (  القصور  -  القرين  )  لكنه اختفى تدريجياً .</a:t>
            </a:r>
          </a:p>
        </p:txBody>
      </p:sp>
      <p:cxnSp>
        <p:nvCxnSpPr>
          <p:cNvPr id="12" name="رابط مستقيم 11"/>
          <p:cNvCxnSpPr/>
          <p:nvPr/>
        </p:nvCxnSpPr>
        <p:spPr>
          <a:xfrm>
            <a:off x="4427984" y="1839019"/>
            <a:ext cx="0" cy="4470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/>
          <p:cNvSpPr/>
          <p:nvPr/>
        </p:nvSpPr>
        <p:spPr>
          <a:xfrm>
            <a:off x="216024" y="1794302"/>
            <a:ext cx="4139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1600" u="sng" dirty="0" smtClean="0">
                <a:cs typeface="Sultan Medium" pitchFamily="2" charset="-78"/>
              </a:rPr>
              <a:t>السؤال الثاني : أكتب تعليق مناسب للصورة مما درست :</a:t>
            </a:r>
            <a:r>
              <a:rPr lang="ar-SA" sz="1600" u="sng" dirty="0" smtClean="0">
                <a:cs typeface="Sultan Medium" pitchFamily="2" charset="-78"/>
              </a:rPr>
              <a:t> </a:t>
            </a:r>
            <a:endParaRPr lang="ar-KW" sz="1600" u="sng" dirty="0" smtClean="0">
              <a:cs typeface="Sultan Medium" pitchFamily="2" charset="-78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1979712" y="6433591"/>
            <a:ext cx="432048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1400" dirty="0" smtClean="0">
                <a:cs typeface="Sultan Medium" pitchFamily="2" charset="-78"/>
              </a:rPr>
              <a:t>اعداد المعلمة : زينب بن </a:t>
            </a:r>
            <a:r>
              <a:rPr lang="ar-KW" sz="1400" dirty="0" smtClean="0">
                <a:cs typeface="Sultan Medium" pitchFamily="2" charset="-78"/>
              </a:rPr>
              <a:t>نخي</a:t>
            </a:r>
            <a:endParaRPr lang="ar-KW" sz="1400" dirty="0">
              <a:cs typeface="Sultan Medium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50" t="36241" r="38968" b="36116"/>
          <a:stretch/>
        </p:blipFill>
        <p:spPr bwMode="auto">
          <a:xfrm>
            <a:off x="1016927" y="2552700"/>
            <a:ext cx="2438401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ربع نص 10"/>
          <p:cNvSpPr txBox="1"/>
          <p:nvPr/>
        </p:nvSpPr>
        <p:spPr>
          <a:xfrm>
            <a:off x="395536" y="4581128"/>
            <a:ext cx="3600400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ar-KW" sz="1600" dirty="0" smtClean="0">
                <a:cs typeface="Sultan Medium" pitchFamily="2" charset="-78"/>
              </a:rPr>
              <a:t>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KW" sz="1600" dirty="0">
              <a:cs typeface="Sultan Mediu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121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755576" y="932691"/>
            <a:ext cx="74888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dirty="0" smtClean="0">
                <a:cs typeface="Sultan Medium" pitchFamily="2" charset="-78"/>
              </a:rPr>
              <a:t>ورقة عمل لمادة بلادي الكويت</a:t>
            </a:r>
            <a:r>
              <a:rPr lang="ar-KW" sz="1400" dirty="0">
                <a:cs typeface="Sultan Medium" pitchFamily="2" charset="-78"/>
              </a:rPr>
              <a:t> </a:t>
            </a:r>
            <a:r>
              <a:rPr lang="ar-KW" sz="1400" dirty="0" smtClean="0">
                <a:cs typeface="Sultan Medium" pitchFamily="2" charset="-78"/>
              </a:rPr>
              <a:t>  /  </a:t>
            </a:r>
            <a:r>
              <a:rPr lang="ar-SA" sz="1400" dirty="0" smtClean="0">
                <a:cs typeface="Sultan Medium" pitchFamily="2" charset="-78"/>
              </a:rPr>
              <a:t>الصف </a:t>
            </a:r>
            <a:r>
              <a:rPr lang="ar-KW" sz="1400" dirty="0" smtClean="0">
                <a:cs typeface="Sultan Medium" pitchFamily="2" charset="-78"/>
              </a:rPr>
              <a:t>الرابع</a:t>
            </a:r>
            <a:endParaRPr lang="ar-SA" sz="1400" dirty="0" smtClean="0">
              <a:cs typeface="Sultan Medium" pitchFamily="2" charset="-78"/>
            </a:endParaRPr>
          </a:p>
          <a:p>
            <a:pPr algn="ctr"/>
            <a:r>
              <a:rPr lang="ar-KW" sz="1400" dirty="0">
                <a:cs typeface="Sultan Medium" pitchFamily="2" charset="-78"/>
              </a:rPr>
              <a:t>الوحدة الثانية : نشأة بلادي الكويت     </a:t>
            </a:r>
            <a:r>
              <a:rPr lang="ar-SA" dirty="0">
                <a:cs typeface="Sultan Medium" pitchFamily="2" charset="-78"/>
              </a:rPr>
              <a:t>درس </a:t>
            </a:r>
            <a:r>
              <a:rPr lang="ar-KW" dirty="0" smtClean="0">
                <a:cs typeface="Sultan Medium" pitchFamily="2" charset="-78"/>
              </a:rPr>
              <a:t>2</a:t>
            </a:r>
            <a:r>
              <a:rPr lang="ar-SA" dirty="0" smtClean="0">
                <a:cs typeface="Sultan Medium" pitchFamily="2" charset="-78"/>
              </a:rPr>
              <a:t> </a:t>
            </a:r>
            <a:r>
              <a:rPr lang="ar-SA" dirty="0">
                <a:cs typeface="Sultan Medium" pitchFamily="2" charset="-78"/>
              </a:rPr>
              <a:t>: </a:t>
            </a:r>
            <a:r>
              <a:rPr lang="ar-KW" dirty="0">
                <a:cs typeface="Sultan Medium" pitchFamily="2" charset="-78"/>
              </a:rPr>
              <a:t>قصة بلادي الكويت ( </a:t>
            </a:r>
            <a:r>
              <a:rPr lang="ar-KW" dirty="0" smtClean="0">
                <a:cs typeface="Sultan Medium" pitchFamily="2" charset="-78"/>
              </a:rPr>
              <a:t>2 </a:t>
            </a:r>
            <a:r>
              <a:rPr lang="ar-KW" dirty="0">
                <a:cs typeface="Sultan Medium" pitchFamily="2" charset="-78"/>
              </a:rPr>
              <a:t>)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419872" y="1556792"/>
            <a:ext cx="21479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>
            <a:off x="4988498" y="4365104"/>
            <a:ext cx="4120006" cy="3885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KW" sz="1400" u="sng" dirty="0" smtClean="0">
                <a:cs typeface="Sultan Medium" pitchFamily="2" charset="-78"/>
              </a:rPr>
              <a:t> السؤال الثاني :- صل بين المجموعتين برسم خط بينهما :-</a:t>
            </a:r>
          </a:p>
        </p:txBody>
      </p:sp>
      <p:grpSp>
        <p:nvGrpSpPr>
          <p:cNvPr id="16" name="مجموعة 15"/>
          <p:cNvGrpSpPr/>
          <p:nvPr/>
        </p:nvGrpSpPr>
        <p:grpSpPr>
          <a:xfrm>
            <a:off x="3498376" y="4817495"/>
            <a:ext cx="5358100" cy="1852054"/>
            <a:chOff x="3690771" y="4514632"/>
            <a:chExt cx="5358100" cy="185205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5"/>
            <a:stretch/>
          </p:blipFill>
          <p:spPr bwMode="auto">
            <a:xfrm>
              <a:off x="3698293" y="5557286"/>
              <a:ext cx="958932" cy="809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0" t="7953" r="5680" b="6084"/>
            <a:stretch/>
          </p:blipFill>
          <p:spPr bwMode="auto">
            <a:xfrm>
              <a:off x="3690771" y="4514632"/>
              <a:ext cx="1080120" cy="754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ستطيل 9"/>
            <p:cNvSpPr/>
            <p:nvPr/>
          </p:nvSpPr>
          <p:spPr>
            <a:xfrm>
              <a:off x="6407230" y="4614080"/>
              <a:ext cx="2641641" cy="7386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KW" sz="1400" dirty="0" smtClean="0">
                  <a:cs typeface="Sultan Medium" pitchFamily="2" charset="-78"/>
                </a:rPr>
                <a:t>انتقل </a:t>
              </a:r>
              <a:r>
                <a:rPr lang="ar-KW" sz="1400" dirty="0">
                  <a:cs typeface="Sultan Medium" pitchFamily="2" charset="-78"/>
                </a:rPr>
                <a:t>آل الصباح من شبه منطقة الهدار إلى شبه جزيرة قطر </a:t>
              </a:r>
              <a:r>
                <a:rPr lang="ar-KW" sz="1400" dirty="0" smtClean="0">
                  <a:cs typeface="Sultan Medium" pitchFamily="2" charset="-78"/>
                </a:rPr>
                <a:t>بواسطة</a:t>
              </a:r>
              <a:endParaRPr lang="ar-KW" sz="1400" dirty="0">
                <a:cs typeface="Sultan Medium" pitchFamily="2" charset="-78"/>
              </a:endParaRPr>
            </a:p>
          </p:txBody>
        </p:sp>
        <p:sp>
          <p:nvSpPr>
            <p:cNvPr id="11" name="مستطيل 10"/>
            <p:cNvSpPr/>
            <p:nvPr/>
          </p:nvSpPr>
          <p:spPr>
            <a:xfrm>
              <a:off x="6407231" y="5430393"/>
              <a:ext cx="2618218" cy="7386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KW" sz="1400" dirty="0" smtClean="0">
                  <a:cs typeface="Sultan Medium" pitchFamily="2" charset="-78"/>
                </a:rPr>
                <a:t>انتقل </a:t>
              </a:r>
              <a:r>
                <a:rPr lang="ar-KW" sz="1400" dirty="0">
                  <a:cs typeface="Sultan Medium" pitchFamily="2" charset="-78"/>
                </a:rPr>
                <a:t>آل الصباح من شبه جزيرة قطر إلى الكويت </a:t>
              </a:r>
              <a:r>
                <a:rPr lang="ar-KW" sz="1400" dirty="0" smtClean="0">
                  <a:cs typeface="Sultan Medium" pitchFamily="2" charset="-78"/>
                </a:rPr>
                <a:t>بواسطة</a:t>
              </a:r>
              <a:endParaRPr lang="ar-KW" sz="1400" dirty="0">
                <a:cs typeface="Sultan Medium" pitchFamily="2" charset="-78"/>
              </a:endParaRPr>
            </a:p>
          </p:txBody>
        </p:sp>
      </p:grpSp>
      <p:sp>
        <p:nvSpPr>
          <p:cNvPr id="12" name="مستطيل 11"/>
          <p:cNvSpPr/>
          <p:nvPr/>
        </p:nvSpPr>
        <p:spPr>
          <a:xfrm>
            <a:off x="4489638" y="1524848"/>
            <a:ext cx="46188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KW" sz="1400" u="sng" dirty="0" smtClean="0">
                <a:cs typeface="Sultan Medium" pitchFamily="2" charset="-78"/>
              </a:rPr>
              <a:t>السؤال الأول : أكمل العبارات التالية بما يناسبها فيما درست  :</a:t>
            </a:r>
            <a:r>
              <a:rPr lang="ar-SA" sz="1400" u="sng" dirty="0" smtClean="0">
                <a:cs typeface="Sultan Medium" pitchFamily="2" charset="-78"/>
              </a:rPr>
              <a:t> </a:t>
            </a:r>
            <a:endParaRPr lang="ar-KW" sz="1400" dirty="0">
              <a:cs typeface="Sultan Medium" pitchFamily="2" charset="-78"/>
            </a:endParaRPr>
          </a:p>
          <a:p>
            <a:pPr>
              <a:lnSpc>
                <a:spcPct val="150000"/>
              </a:lnSpc>
            </a:pPr>
            <a:r>
              <a:rPr lang="ar-KW" sz="1400" dirty="0" smtClean="0">
                <a:cs typeface="Sultan Medium" pitchFamily="2" charset="-78"/>
              </a:rPr>
              <a:t>1-  هاجرت مجموعة من الأسر العربية و بينها آل الصباح من منطقة الهدار في ................ .</a:t>
            </a:r>
          </a:p>
          <a:p>
            <a:pPr>
              <a:lnSpc>
                <a:spcPct val="150000"/>
              </a:lnSpc>
            </a:pPr>
            <a:r>
              <a:rPr lang="ar-KW" sz="1400" dirty="0" smtClean="0">
                <a:cs typeface="Sultan Medium" pitchFamily="2" charset="-78"/>
              </a:rPr>
              <a:t>2- اتجه آل الصباح في هجرتهم من الهدار إلى شبه جزيرة .................... .</a:t>
            </a:r>
          </a:p>
          <a:p>
            <a:pPr>
              <a:lnSpc>
                <a:spcPct val="150000"/>
              </a:lnSpc>
            </a:pPr>
            <a:r>
              <a:rPr lang="ar-KW" sz="1400" dirty="0" smtClean="0">
                <a:cs typeface="Sultan Medium" pitchFamily="2" charset="-78"/>
              </a:rPr>
              <a:t>3- هاجر آل </a:t>
            </a:r>
            <a:r>
              <a:rPr lang="ar-KW" sz="1400" dirty="0">
                <a:cs typeface="Sultan Medium" pitchFamily="2" charset="-78"/>
              </a:rPr>
              <a:t>الصباح من منطقة الهدار </a:t>
            </a:r>
            <a:r>
              <a:rPr lang="ar-KW" sz="1400" dirty="0" smtClean="0">
                <a:cs typeface="Sultan Medium" pitchFamily="2" charset="-78"/>
              </a:rPr>
              <a:t>إلى شبه جزيرة قطر بسبب  .................   و    .................. .</a:t>
            </a:r>
          </a:p>
          <a:p>
            <a:pPr>
              <a:lnSpc>
                <a:spcPct val="150000"/>
              </a:lnSpc>
            </a:pPr>
            <a:r>
              <a:rPr lang="ar-KW" sz="1400" dirty="0" smtClean="0">
                <a:cs typeface="Sultan Medium" pitchFamily="2" charset="-78"/>
              </a:rPr>
              <a:t>3- غادر آل الصباح من شبه جزيرة قطر إلى منطقة الصبية بواسطة السفن عن طريق ................... .</a:t>
            </a:r>
          </a:p>
        </p:txBody>
      </p:sp>
      <p:cxnSp>
        <p:nvCxnSpPr>
          <p:cNvPr id="15" name="Straight Connector 5"/>
          <p:cNvCxnSpPr/>
          <p:nvPr/>
        </p:nvCxnSpPr>
        <p:spPr>
          <a:xfrm flipH="1">
            <a:off x="3642686" y="4293096"/>
            <a:ext cx="52886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>
            <a:off x="4211960" y="1908157"/>
            <a:ext cx="0" cy="1952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39"/>
            <a:ext cx="3010297" cy="2554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مجموعة 13"/>
          <p:cNvGrpSpPr/>
          <p:nvPr/>
        </p:nvGrpSpPr>
        <p:grpSpPr>
          <a:xfrm>
            <a:off x="251519" y="1694382"/>
            <a:ext cx="3744417" cy="2031325"/>
            <a:chOff x="251519" y="1694382"/>
            <a:chExt cx="3744417" cy="2031325"/>
          </a:xfrm>
        </p:grpSpPr>
        <p:sp>
          <p:nvSpPr>
            <p:cNvPr id="28" name="مربع نص 27"/>
            <p:cNvSpPr txBox="1"/>
            <p:nvPr/>
          </p:nvSpPr>
          <p:spPr>
            <a:xfrm>
              <a:off x="251519" y="1694382"/>
              <a:ext cx="3744417" cy="20313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ar-KW" sz="1400" u="sng" dirty="0" smtClean="0">
                  <a:cs typeface="Sultan Medium" pitchFamily="2" charset="-78"/>
                </a:rPr>
                <a:t> السؤال الثالث : عين على خريطة شبه الجزيرة العربية الصماء الرموز التالية :</a:t>
              </a:r>
            </a:p>
            <a:p>
              <a:pPr marL="536575" indent="-285750">
                <a:lnSpc>
                  <a:spcPct val="200000"/>
                </a:lnSpc>
                <a:buFontTx/>
                <a:buChar char="-"/>
              </a:pPr>
              <a:r>
                <a:rPr lang="ar-KW" sz="1400" dirty="0" smtClean="0">
                  <a:cs typeface="Sultan Medium" pitchFamily="2" charset="-78"/>
                </a:rPr>
                <a:t>على موقع منطقة الهدار  .</a:t>
              </a:r>
            </a:p>
            <a:p>
              <a:pPr marL="536575" indent="-285750">
                <a:lnSpc>
                  <a:spcPct val="200000"/>
                </a:lnSpc>
                <a:buFontTx/>
                <a:buChar char="-"/>
              </a:pPr>
              <a:r>
                <a:rPr lang="ar-KW" sz="1400" dirty="0" smtClean="0">
                  <a:cs typeface="Sultan Medium" pitchFamily="2" charset="-78"/>
                </a:rPr>
                <a:t>شبه جزيرة قطر .</a:t>
              </a:r>
            </a:p>
            <a:p>
              <a:pPr marL="536575" indent="-285750">
                <a:lnSpc>
                  <a:spcPct val="200000"/>
                </a:lnSpc>
                <a:buFontTx/>
                <a:buChar char="-"/>
              </a:pPr>
              <a:r>
                <a:rPr lang="ar-KW" sz="1400" dirty="0" smtClean="0">
                  <a:cs typeface="Sultan Medium" pitchFamily="2" charset="-78"/>
                </a:rPr>
                <a:t>ظلل دولة الكويت .</a:t>
              </a:r>
            </a:p>
          </p:txBody>
        </p:sp>
        <p:grpSp>
          <p:nvGrpSpPr>
            <p:cNvPr id="31" name="مجموعة 30"/>
            <p:cNvGrpSpPr/>
            <p:nvPr/>
          </p:nvGrpSpPr>
          <p:grpSpPr>
            <a:xfrm>
              <a:off x="3516672" y="2564904"/>
              <a:ext cx="263240" cy="1008112"/>
              <a:chOff x="5708231" y="5803848"/>
              <a:chExt cx="263240" cy="1008112"/>
            </a:xfrm>
          </p:grpSpPr>
          <p:sp>
            <p:nvSpPr>
              <p:cNvPr id="27" name="شكل بيضاوي 26"/>
              <p:cNvSpPr/>
              <p:nvPr/>
            </p:nvSpPr>
            <p:spPr>
              <a:xfrm>
                <a:off x="5729797" y="5803848"/>
                <a:ext cx="24167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endParaRPr lang="ar-KW"/>
              </a:p>
            </p:txBody>
          </p:sp>
          <p:sp>
            <p:nvSpPr>
              <p:cNvPr id="29" name="مثلث متساوي الساقين 28"/>
              <p:cNvSpPr/>
              <p:nvPr/>
            </p:nvSpPr>
            <p:spPr>
              <a:xfrm>
                <a:off x="5727682" y="6163888"/>
                <a:ext cx="216024" cy="233336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endParaRPr lang="ar-KW"/>
              </a:p>
            </p:txBody>
          </p:sp>
          <p:sp>
            <p:nvSpPr>
              <p:cNvPr id="32" name="مستطيل 31"/>
              <p:cNvSpPr/>
              <p:nvPr/>
            </p:nvSpPr>
            <p:spPr>
              <a:xfrm>
                <a:off x="5708231" y="6595936"/>
                <a:ext cx="252028" cy="216024"/>
              </a:xfrm>
              <a:prstGeom prst="rect">
                <a:avLst/>
              </a:prstGeom>
              <a:pattFill prst="narHorz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endParaRPr lang="ar-KW"/>
              </a:p>
            </p:txBody>
          </p:sp>
        </p:grpSp>
      </p:grpSp>
      <p:sp>
        <p:nvSpPr>
          <p:cNvPr id="33" name="مربع نص 32"/>
          <p:cNvSpPr txBox="1"/>
          <p:nvPr/>
        </p:nvSpPr>
        <p:spPr>
          <a:xfrm>
            <a:off x="-180528" y="6597352"/>
            <a:ext cx="344234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1100" dirty="0" smtClean="0">
                <a:cs typeface="Sultan Medium" pitchFamily="2" charset="-78"/>
              </a:rPr>
              <a:t>اعداد المعلمة : زينب بن </a:t>
            </a:r>
            <a:r>
              <a:rPr lang="ar-KW" sz="1100" dirty="0" smtClean="0">
                <a:cs typeface="Sultan Medium" pitchFamily="2" charset="-78"/>
              </a:rPr>
              <a:t>نخي</a:t>
            </a:r>
            <a:endParaRPr lang="ar-KW" sz="1100" dirty="0">
              <a:cs typeface="Sultan Medium" pitchFamily="2" charset="-78"/>
            </a:endParaRPr>
          </a:p>
        </p:txBody>
      </p:sp>
      <p:cxnSp>
        <p:nvCxnSpPr>
          <p:cNvPr id="30" name="رابط مستقيم 29"/>
          <p:cNvCxnSpPr/>
          <p:nvPr/>
        </p:nvCxnSpPr>
        <p:spPr>
          <a:xfrm>
            <a:off x="3275856" y="4365104"/>
            <a:ext cx="0" cy="2304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1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1"/>
          <p:cNvSpPr txBox="1"/>
          <p:nvPr/>
        </p:nvSpPr>
        <p:spPr>
          <a:xfrm>
            <a:off x="755576" y="932691"/>
            <a:ext cx="74888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dirty="0" smtClean="0">
                <a:cs typeface="Sultan Medium" pitchFamily="2" charset="-78"/>
              </a:rPr>
              <a:t>ورقة عمل لمادة بلادي الكويت</a:t>
            </a:r>
            <a:r>
              <a:rPr lang="ar-KW" sz="1400" dirty="0">
                <a:cs typeface="Sultan Medium" pitchFamily="2" charset="-78"/>
              </a:rPr>
              <a:t> </a:t>
            </a:r>
            <a:r>
              <a:rPr lang="ar-KW" sz="1400" dirty="0" smtClean="0">
                <a:cs typeface="Sultan Medium" pitchFamily="2" charset="-78"/>
              </a:rPr>
              <a:t>  /  </a:t>
            </a:r>
            <a:r>
              <a:rPr lang="ar-SA" sz="1400" dirty="0" smtClean="0">
                <a:cs typeface="Sultan Medium" pitchFamily="2" charset="-78"/>
              </a:rPr>
              <a:t>الصف </a:t>
            </a:r>
            <a:r>
              <a:rPr lang="ar-KW" sz="1400" dirty="0" smtClean="0">
                <a:cs typeface="Sultan Medium" pitchFamily="2" charset="-78"/>
              </a:rPr>
              <a:t>الرابع</a:t>
            </a:r>
            <a:endParaRPr lang="ar-SA" sz="1400" dirty="0" smtClean="0">
              <a:cs typeface="Sultan Medium" pitchFamily="2" charset="-78"/>
            </a:endParaRPr>
          </a:p>
          <a:p>
            <a:pPr algn="ctr"/>
            <a:r>
              <a:rPr lang="ar-KW" sz="1400" dirty="0">
                <a:cs typeface="Sultan Medium" pitchFamily="2" charset="-78"/>
              </a:rPr>
              <a:t>الوحدة الثانية : نشأة بلادي الكويت     </a:t>
            </a:r>
            <a:r>
              <a:rPr lang="ar-SA" dirty="0">
                <a:cs typeface="Sultan Medium" pitchFamily="2" charset="-78"/>
              </a:rPr>
              <a:t>درس </a:t>
            </a:r>
            <a:r>
              <a:rPr lang="ar-KW" dirty="0" smtClean="0">
                <a:cs typeface="Sultan Medium" pitchFamily="2" charset="-78"/>
              </a:rPr>
              <a:t>3</a:t>
            </a:r>
            <a:r>
              <a:rPr lang="ar-SA" dirty="0" smtClean="0">
                <a:cs typeface="Sultan Medium" pitchFamily="2" charset="-78"/>
              </a:rPr>
              <a:t> </a:t>
            </a:r>
            <a:r>
              <a:rPr lang="ar-SA" dirty="0">
                <a:cs typeface="Sultan Medium" pitchFamily="2" charset="-78"/>
              </a:rPr>
              <a:t>: </a:t>
            </a:r>
            <a:r>
              <a:rPr lang="ar-KW" dirty="0" smtClean="0">
                <a:cs typeface="Sultan Medium" pitchFamily="2" charset="-78"/>
              </a:rPr>
              <a:t>حكام بلادي الكويت </a:t>
            </a:r>
            <a:endParaRPr lang="ar-KW" dirty="0">
              <a:cs typeface="Sultan Medium" pitchFamily="2" charset="-78"/>
            </a:endParaRPr>
          </a:p>
        </p:txBody>
      </p:sp>
      <p:cxnSp>
        <p:nvCxnSpPr>
          <p:cNvPr id="8" name="Straight Connector 5"/>
          <p:cNvCxnSpPr/>
          <p:nvPr/>
        </p:nvCxnSpPr>
        <p:spPr>
          <a:xfrm flipH="1">
            <a:off x="3419872" y="1556792"/>
            <a:ext cx="21479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ستطيل 8"/>
          <p:cNvSpPr/>
          <p:nvPr/>
        </p:nvSpPr>
        <p:spPr>
          <a:xfrm>
            <a:off x="3419872" y="1556792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1400" u="sng" dirty="0" smtClean="0">
                <a:cs typeface="Sultan Medium" pitchFamily="2" charset="-78"/>
              </a:rPr>
              <a:t>السؤال الأول : </a:t>
            </a:r>
          </a:p>
          <a:p>
            <a:r>
              <a:rPr lang="ar-KW" sz="1400" u="sng" dirty="0" smtClean="0">
                <a:cs typeface="Sultan Medium" pitchFamily="2" charset="-78"/>
              </a:rPr>
              <a:t>ضع علامة </a:t>
            </a:r>
            <a:r>
              <a:rPr lang="ar-KW" sz="1400" u="sng" dirty="0">
                <a:cs typeface="Sultan Medium" pitchFamily="2" charset="-78"/>
              </a:rPr>
              <a:t>(  √  ) أمام العبارات الصحيحة و علامة (  ×  ) أمام العبارات الخاطئة :</a:t>
            </a:r>
            <a:r>
              <a:rPr lang="ar-SA" sz="1400" u="sng" dirty="0">
                <a:cs typeface="Sultan Medium" pitchFamily="2" charset="-78"/>
              </a:rPr>
              <a:t> </a:t>
            </a:r>
            <a:endParaRPr lang="ar-KW" sz="1400" u="sng" dirty="0">
              <a:cs typeface="Sultan Medium" pitchFamily="2" charset="-78"/>
            </a:endParaRPr>
          </a:p>
        </p:txBody>
      </p:sp>
      <p:cxnSp>
        <p:nvCxnSpPr>
          <p:cNvPr id="12" name="رابط مستقيم 11"/>
          <p:cNvCxnSpPr/>
          <p:nvPr/>
        </p:nvCxnSpPr>
        <p:spPr>
          <a:xfrm>
            <a:off x="3779912" y="1700808"/>
            <a:ext cx="0" cy="4470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مربع نص 21"/>
          <p:cNvSpPr txBox="1"/>
          <p:nvPr/>
        </p:nvSpPr>
        <p:spPr>
          <a:xfrm>
            <a:off x="107504" y="6536377"/>
            <a:ext cx="432048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KW" sz="1200" dirty="0" smtClean="0">
                <a:cs typeface="Sultan Medium" pitchFamily="2" charset="-78"/>
              </a:rPr>
              <a:t>اعداد المعلمة : زينب بن </a:t>
            </a:r>
            <a:r>
              <a:rPr lang="ar-KW" sz="1200" dirty="0" smtClean="0">
                <a:cs typeface="Sultan Medium" pitchFamily="2" charset="-78"/>
              </a:rPr>
              <a:t>نخي</a:t>
            </a:r>
            <a:endParaRPr lang="ar-KW" sz="1200" dirty="0">
              <a:cs typeface="Sultan Medium" pitchFamily="2" charset="-78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199844"/>
              </p:ext>
            </p:extLst>
          </p:nvPr>
        </p:nvGraphicFramePr>
        <p:xfrm>
          <a:off x="3995936" y="2060848"/>
          <a:ext cx="4920148" cy="27432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19968"/>
                <a:gridCol w="3926564"/>
                <a:gridCol w="673616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KW" sz="14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م</a:t>
                      </a:r>
                      <a:endParaRPr lang="ar-KW" sz="140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ultan Medium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14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العبارة</a:t>
                      </a:r>
                      <a:endParaRPr lang="ar-KW" sz="140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ultan Medium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14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العلامة</a:t>
                      </a:r>
                      <a:endParaRPr lang="ar-KW" sz="140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ultan Medium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KW" sz="14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1</a:t>
                      </a:r>
                      <a:endParaRPr lang="ar-KW" sz="140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ultan Medium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KW" sz="14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أول</a:t>
                      </a:r>
                      <a:r>
                        <a:rPr lang="ar-KW" sz="140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 حاكم لبلادي الكويت هو الشيخ صباح بن جابر .</a:t>
                      </a:r>
                      <a:endParaRPr lang="ar-KW" sz="140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ultan Medium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KW" sz="1400" u="non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ultan Medium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KW" sz="14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2</a:t>
                      </a:r>
                      <a:endParaRPr lang="ar-KW" sz="140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ultan Medium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KW" sz="14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أصبحت دولة الكويت أرضاً جاذبة للسكان لموقعها المميز و ازدهار التجارة مع حكم آل الصباح .</a:t>
                      </a:r>
                      <a:endParaRPr lang="ar-KW" sz="140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ultan Medium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KW" sz="1400" u="non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ultan Medium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KW" sz="14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3</a:t>
                      </a:r>
                      <a:endParaRPr lang="ar-KW" sz="140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ultan Medium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KW" sz="14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معركة الرقة البحرية حدثت في عهد الشيخ عبدالله الثاني .</a:t>
                      </a:r>
                      <a:endParaRPr lang="ar-KW" sz="140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ultan Medium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KW" sz="1400" u="non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ultan Medium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KW" sz="14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4</a:t>
                      </a:r>
                      <a:endParaRPr lang="ar-KW" sz="140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ultan Medium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KW" sz="14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المدرسة الأحمدية افتتحت في عهد الشيخ جابر</a:t>
                      </a:r>
                      <a:r>
                        <a:rPr lang="ar-KW" sz="140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 الأحمد .</a:t>
                      </a:r>
                      <a:endParaRPr lang="ar-KW" sz="140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ultan Medium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KW" sz="1400" u="non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ultan Medium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KW" sz="14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5</a:t>
                      </a:r>
                      <a:endParaRPr lang="ar-KW" sz="140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ultan Medium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KW" sz="14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تحرير دولة الكويت حدث عام 1990م</a:t>
                      </a:r>
                      <a:r>
                        <a:rPr lang="ar-KW" sz="140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 .</a:t>
                      </a:r>
                      <a:endParaRPr lang="ar-KW" sz="140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ultan Medium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KW" sz="1400" u="non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ultan Medium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KW" sz="14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6</a:t>
                      </a:r>
                      <a:endParaRPr lang="ar-KW" sz="140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ultan Medium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KW" sz="14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لقّب الشيخ جابر الأحمد بأمير الانسانية .</a:t>
                      </a:r>
                      <a:endParaRPr lang="ar-KW" sz="140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ultan Medium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KW" sz="140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ultan Medium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مستطيل 14"/>
          <p:cNvSpPr/>
          <p:nvPr/>
        </p:nvSpPr>
        <p:spPr>
          <a:xfrm>
            <a:off x="3419872" y="5029726"/>
            <a:ext cx="5760640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KW" sz="1400" u="sng" dirty="0" smtClean="0">
                <a:cs typeface="Sultan Medium" pitchFamily="2" charset="-78"/>
              </a:rPr>
              <a:t>السؤال الثاني : لاحظ الصورة ثم أكتب الحدث التاريخي الدال عليها :</a:t>
            </a:r>
            <a:r>
              <a:rPr lang="ar-SA" sz="1400" u="sng" dirty="0" smtClean="0">
                <a:cs typeface="Sultan Medium" pitchFamily="2" charset="-78"/>
              </a:rPr>
              <a:t> </a:t>
            </a:r>
            <a:endParaRPr lang="ar-KW" sz="1400" u="sng" dirty="0">
              <a:cs typeface="Sultan Medium" pitchFamily="2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899592" y="1609636"/>
            <a:ext cx="2736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1400" u="sng" dirty="0" smtClean="0">
                <a:cs typeface="Sultan Medium" pitchFamily="2" charset="-78"/>
              </a:rPr>
              <a:t>السؤال الثالث : </a:t>
            </a:r>
          </a:p>
          <a:p>
            <a:r>
              <a:rPr lang="ar-KW" sz="1400" u="sng" dirty="0" smtClean="0">
                <a:cs typeface="Sultan Medium" pitchFamily="2" charset="-78"/>
              </a:rPr>
              <a:t>صل بين المجموعتين برسم خط بينهم :</a:t>
            </a:r>
            <a:endParaRPr lang="ar-KW" sz="1400" u="sng" dirty="0">
              <a:cs typeface="Sultan Medium" pitchFamily="2" charset="-78"/>
            </a:endParaRPr>
          </a:p>
        </p:txBody>
      </p:sp>
      <p:cxnSp>
        <p:nvCxnSpPr>
          <p:cNvPr id="17" name="رابط مستقيم 16"/>
          <p:cNvCxnSpPr/>
          <p:nvPr/>
        </p:nvCxnSpPr>
        <p:spPr>
          <a:xfrm rot="5400000">
            <a:off x="6447111" y="2778026"/>
            <a:ext cx="0" cy="4470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 مستدير الزوايا 9"/>
          <p:cNvSpPr/>
          <p:nvPr/>
        </p:nvSpPr>
        <p:spPr>
          <a:xfrm>
            <a:off x="2483768" y="2708920"/>
            <a:ext cx="1152128" cy="61721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1400" dirty="0">
                <a:solidFill>
                  <a:schemeClr val="tx1"/>
                </a:solidFill>
                <a:cs typeface="Sultan Medium" pitchFamily="2" charset="-78"/>
              </a:rPr>
              <a:t>المدرسة المباركية</a:t>
            </a: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2483768" y="3861048"/>
            <a:ext cx="1152128" cy="61721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1400" dirty="0" smtClean="0">
                <a:solidFill>
                  <a:schemeClr val="tx1"/>
                </a:solidFill>
                <a:cs typeface="Sultan Medium" pitchFamily="2" charset="-78"/>
              </a:rPr>
              <a:t>سور الكويت الثالث</a:t>
            </a:r>
            <a:endParaRPr lang="ar-KW" sz="1400" dirty="0">
              <a:solidFill>
                <a:schemeClr val="tx1"/>
              </a:solidFill>
              <a:cs typeface="Sultan Medium" pitchFamily="2" charset="-78"/>
            </a:endParaRP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2483768" y="5188052"/>
            <a:ext cx="1152128" cy="61721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1400" dirty="0" smtClean="0">
                <a:solidFill>
                  <a:schemeClr val="tx1"/>
                </a:solidFill>
                <a:cs typeface="Sultan Medium" pitchFamily="2" charset="-78"/>
              </a:rPr>
              <a:t>القصر الأحمر</a:t>
            </a:r>
            <a:endParaRPr lang="ar-KW" sz="1400" dirty="0">
              <a:solidFill>
                <a:schemeClr val="tx1"/>
              </a:solidFill>
              <a:cs typeface="Sultan Medium" pitchFamily="2" charset="-78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73797"/>
            <a:ext cx="1428751" cy="9953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94577"/>
            <a:ext cx="1152128" cy="123442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66631"/>
            <a:ext cx="1463330" cy="87068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938" y="5579010"/>
            <a:ext cx="1948206" cy="10958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مربع نص 24"/>
          <p:cNvSpPr txBox="1"/>
          <p:nvPr/>
        </p:nvSpPr>
        <p:spPr>
          <a:xfrm>
            <a:off x="5940152" y="5372890"/>
            <a:ext cx="302433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ar-KW" sz="1600" dirty="0" smtClean="0">
                <a:cs typeface="Sultan Medium" pitchFamily="2" charset="-78"/>
              </a:rPr>
              <a:t>..............................................................................................................................</a:t>
            </a:r>
            <a:endParaRPr lang="ar-KW" sz="1600" dirty="0">
              <a:cs typeface="Sultan Mediu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5837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1"/>
          <p:cNvSpPr txBox="1"/>
          <p:nvPr/>
        </p:nvSpPr>
        <p:spPr>
          <a:xfrm>
            <a:off x="755576" y="932691"/>
            <a:ext cx="74888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dirty="0" smtClean="0">
                <a:cs typeface="Sultan Medium" pitchFamily="2" charset="-78"/>
              </a:rPr>
              <a:t>ورقة عمل لمادة بلادي الكويت</a:t>
            </a:r>
            <a:r>
              <a:rPr lang="ar-KW" sz="1400" dirty="0">
                <a:cs typeface="Sultan Medium" pitchFamily="2" charset="-78"/>
              </a:rPr>
              <a:t> </a:t>
            </a:r>
            <a:r>
              <a:rPr lang="ar-KW" sz="1400" dirty="0" smtClean="0">
                <a:cs typeface="Sultan Medium" pitchFamily="2" charset="-78"/>
              </a:rPr>
              <a:t>  /  </a:t>
            </a:r>
            <a:r>
              <a:rPr lang="ar-SA" sz="1400" dirty="0" smtClean="0">
                <a:cs typeface="Sultan Medium" pitchFamily="2" charset="-78"/>
              </a:rPr>
              <a:t>الصف </a:t>
            </a:r>
            <a:r>
              <a:rPr lang="ar-KW" sz="1400" dirty="0" smtClean="0">
                <a:cs typeface="Sultan Medium" pitchFamily="2" charset="-78"/>
              </a:rPr>
              <a:t>الرابع</a:t>
            </a:r>
            <a:endParaRPr lang="ar-SA" sz="1400" dirty="0" smtClean="0">
              <a:cs typeface="Sultan Medium" pitchFamily="2" charset="-78"/>
            </a:endParaRPr>
          </a:p>
          <a:p>
            <a:pPr algn="ctr"/>
            <a:r>
              <a:rPr lang="ar-KW" sz="1400" dirty="0">
                <a:cs typeface="Sultan Medium" pitchFamily="2" charset="-78"/>
              </a:rPr>
              <a:t>الوحدة الثانية : نشأة بلادي الكويت     </a:t>
            </a:r>
            <a:r>
              <a:rPr lang="ar-SA" dirty="0">
                <a:cs typeface="Sultan Medium" pitchFamily="2" charset="-78"/>
              </a:rPr>
              <a:t>درس </a:t>
            </a:r>
            <a:r>
              <a:rPr lang="ar-KW" dirty="0" smtClean="0">
                <a:cs typeface="Sultan Medium" pitchFamily="2" charset="-78"/>
              </a:rPr>
              <a:t>4</a:t>
            </a:r>
            <a:r>
              <a:rPr lang="ar-SA" dirty="0" smtClean="0">
                <a:cs typeface="Sultan Medium" pitchFamily="2" charset="-78"/>
              </a:rPr>
              <a:t> </a:t>
            </a:r>
            <a:r>
              <a:rPr lang="ar-SA" dirty="0">
                <a:cs typeface="Sultan Medium" pitchFamily="2" charset="-78"/>
              </a:rPr>
              <a:t>: </a:t>
            </a:r>
            <a:r>
              <a:rPr lang="ar-KW" dirty="0" smtClean="0">
                <a:cs typeface="Sultan Medium" pitchFamily="2" charset="-78"/>
              </a:rPr>
              <a:t>الاتفاقية الكويتية البريطانية عام 1899م</a:t>
            </a:r>
            <a:endParaRPr lang="ar-KW" dirty="0">
              <a:cs typeface="Sultan Medium" pitchFamily="2" charset="-78"/>
            </a:endParaRPr>
          </a:p>
        </p:txBody>
      </p:sp>
      <p:cxnSp>
        <p:nvCxnSpPr>
          <p:cNvPr id="8" name="Straight Connector 5"/>
          <p:cNvCxnSpPr/>
          <p:nvPr/>
        </p:nvCxnSpPr>
        <p:spPr>
          <a:xfrm flipH="1">
            <a:off x="3419872" y="1556792"/>
            <a:ext cx="21479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ستطيل 8"/>
          <p:cNvSpPr/>
          <p:nvPr/>
        </p:nvSpPr>
        <p:spPr>
          <a:xfrm>
            <a:off x="3339006" y="1624971"/>
            <a:ext cx="57606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1400" u="sng" dirty="0">
                <a:cs typeface="Sultan Medium" pitchFamily="2" charset="-78"/>
              </a:rPr>
              <a:t>السؤال الأول : </a:t>
            </a:r>
            <a:r>
              <a:rPr lang="ar-SA" sz="1400" u="sng" dirty="0" smtClean="0">
                <a:cs typeface="Sultan Medium" pitchFamily="2" charset="-78"/>
              </a:rPr>
              <a:t>ضع </a:t>
            </a:r>
            <a:r>
              <a:rPr lang="ar-SA" sz="1400" u="sng" dirty="0">
                <a:cs typeface="Sultan Medium" pitchFamily="2" charset="-78"/>
              </a:rPr>
              <a:t>علامة √ في المربع الدال على صورة الشيخ </a:t>
            </a:r>
            <a:r>
              <a:rPr lang="ar-KW" sz="1400" u="sng" dirty="0">
                <a:cs typeface="Sultan Medium" pitchFamily="2" charset="-78"/>
              </a:rPr>
              <a:t>مبارك </a:t>
            </a:r>
            <a:r>
              <a:rPr lang="ar-SA" sz="1400" u="sng" dirty="0">
                <a:cs typeface="Sultan Medium" pitchFamily="2" charset="-78"/>
              </a:rPr>
              <a:t> الصباح :-</a:t>
            </a:r>
            <a:endParaRPr lang="ar-KW" sz="1400" u="sng" dirty="0">
              <a:cs typeface="Sultan Medium" pitchFamily="2" charset="-78"/>
            </a:endParaRPr>
          </a:p>
        </p:txBody>
      </p:sp>
      <p:cxnSp>
        <p:nvCxnSpPr>
          <p:cNvPr id="12" name="رابط مستقيم 11"/>
          <p:cNvCxnSpPr/>
          <p:nvPr/>
        </p:nvCxnSpPr>
        <p:spPr>
          <a:xfrm flipH="1">
            <a:off x="1259632" y="3791943"/>
            <a:ext cx="7350622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مربع نص 21"/>
          <p:cNvSpPr txBox="1"/>
          <p:nvPr/>
        </p:nvSpPr>
        <p:spPr>
          <a:xfrm>
            <a:off x="217125" y="6536377"/>
            <a:ext cx="4354875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KW" sz="1200" dirty="0" smtClean="0">
                <a:cs typeface="Sultan Medium" pitchFamily="2" charset="-78"/>
              </a:rPr>
              <a:t>اعداد المعلمة : زينب بن </a:t>
            </a:r>
            <a:r>
              <a:rPr lang="ar-KW" sz="1200" dirty="0" smtClean="0">
                <a:cs typeface="Sultan Medium" pitchFamily="2" charset="-78"/>
              </a:rPr>
              <a:t>نخي</a:t>
            </a:r>
            <a:endParaRPr lang="ar-KW" sz="1200" dirty="0">
              <a:cs typeface="Sultan Medium" pitchFamily="2" charset="-78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029557"/>
              </p:ext>
            </p:extLst>
          </p:nvPr>
        </p:nvGraphicFramePr>
        <p:xfrm>
          <a:off x="1250776" y="4509120"/>
          <a:ext cx="7569696" cy="17881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30821"/>
                <a:gridCol w="5286925"/>
                <a:gridCol w="1851950"/>
              </a:tblGrid>
              <a:tr h="147920">
                <a:tc>
                  <a:txBody>
                    <a:bodyPr/>
                    <a:lstStyle/>
                    <a:p>
                      <a:pPr algn="ctr" rtl="1"/>
                      <a:r>
                        <a:rPr lang="ar-KW" sz="14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م</a:t>
                      </a:r>
                      <a:endParaRPr lang="ar-KW" sz="140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ultan Medium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14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العبارة</a:t>
                      </a:r>
                      <a:endParaRPr lang="ar-KW" sz="140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ultan Medium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14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التصويب</a:t>
                      </a:r>
                      <a:endParaRPr lang="ar-KW" sz="140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ultan Medium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KW" sz="14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1</a:t>
                      </a:r>
                      <a:endParaRPr lang="ar-KW" sz="140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ultan Medium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KW" sz="14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أصبحت إمارة الكويت ذات مكانة قوية في عهد الشيخ </a:t>
                      </a:r>
                      <a:r>
                        <a:rPr lang="ar-KW" sz="14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محمد الصباح .</a:t>
                      </a:r>
                      <a:endParaRPr lang="ar-KW" sz="1400" u="sng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ultan Medium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KW" sz="1400" u="non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ultan Medium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KW" sz="14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2</a:t>
                      </a:r>
                      <a:endParaRPr lang="ar-KW" sz="140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ultan Medium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KW" sz="14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لقّب الشيخ مبارك الصباح بعدة ألقاب منها </a:t>
                      </a:r>
                      <a:r>
                        <a:rPr lang="ar-KW" sz="14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أبو الدستور .</a:t>
                      </a:r>
                      <a:endParaRPr lang="ar-KW" sz="1400" u="sng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ultan Medium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KW" sz="1400" u="non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ultan Medium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KW" sz="14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3</a:t>
                      </a:r>
                      <a:endParaRPr lang="ar-KW" sz="140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ultan Medium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KW" sz="14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وقّع الشيخ مبارك الصباح اتفاقية عام 1899م مع </a:t>
                      </a:r>
                      <a:r>
                        <a:rPr lang="ar-KW" sz="14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الهند</a:t>
                      </a:r>
                      <a:r>
                        <a:rPr lang="ar-KW" sz="14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 .</a:t>
                      </a:r>
                      <a:endParaRPr lang="ar-KW" sz="140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ultan Medium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KW" sz="1400" u="non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Sultan Medium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KW" sz="14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4</a:t>
                      </a:r>
                      <a:endParaRPr lang="ar-KW" sz="140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ultan Medium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KW" sz="14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من شروط الاتفاقية الكويتية البريطانية</a:t>
                      </a:r>
                      <a:r>
                        <a:rPr lang="ar-KW" sz="140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 1899م </a:t>
                      </a:r>
                      <a:r>
                        <a:rPr lang="ar-KW" sz="1400" u="non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إلتزام</a:t>
                      </a:r>
                      <a:r>
                        <a:rPr lang="ar-KW" sz="140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 بريطانيا بحماية </a:t>
                      </a:r>
                      <a:r>
                        <a:rPr lang="ar-KW" sz="1400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البحرين</a:t>
                      </a:r>
                      <a:r>
                        <a:rPr lang="ar-KW" sz="140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 .</a:t>
                      </a:r>
                      <a:endParaRPr lang="ar-KW" sz="140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ultan Medium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KW" sz="140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ultan Medium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مستطيل 14"/>
          <p:cNvSpPr/>
          <p:nvPr/>
        </p:nvSpPr>
        <p:spPr>
          <a:xfrm>
            <a:off x="3109528" y="4005064"/>
            <a:ext cx="5760640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KW" sz="1400" u="sng" dirty="0" smtClean="0">
                <a:cs typeface="Sultan Medium" pitchFamily="2" charset="-78"/>
              </a:rPr>
              <a:t>السؤال الثاني : صوّب ما تحته خط في العبارات التالية :</a:t>
            </a:r>
            <a:r>
              <a:rPr lang="ar-SA" sz="1400" u="sng" dirty="0" smtClean="0">
                <a:cs typeface="Sultan Medium" pitchFamily="2" charset="-78"/>
              </a:rPr>
              <a:t> </a:t>
            </a:r>
            <a:endParaRPr lang="ar-KW" sz="1400" u="sng" dirty="0">
              <a:cs typeface="Sultan Medium" pitchFamily="2" charset="-78"/>
            </a:endParaRPr>
          </a:p>
        </p:txBody>
      </p:sp>
      <p:grpSp>
        <p:nvGrpSpPr>
          <p:cNvPr id="24" name="Group 20"/>
          <p:cNvGrpSpPr/>
          <p:nvPr/>
        </p:nvGrpSpPr>
        <p:grpSpPr>
          <a:xfrm>
            <a:off x="7390665" y="2230125"/>
            <a:ext cx="1080120" cy="1177389"/>
            <a:chOff x="5229200" y="2530515"/>
            <a:chExt cx="1080120" cy="1177389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52"/>
            <a:stretch/>
          </p:blipFill>
          <p:spPr bwMode="auto">
            <a:xfrm>
              <a:off x="5254664" y="2581265"/>
              <a:ext cx="1020601" cy="110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oup 10"/>
            <p:cNvGrpSpPr/>
            <p:nvPr/>
          </p:nvGrpSpPr>
          <p:grpSpPr>
            <a:xfrm>
              <a:off x="5229200" y="2530515"/>
              <a:ext cx="1080120" cy="1177389"/>
              <a:chOff x="5661248" y="2530515"/>
              <a:chExt cx="1080120" cy="1177389"/>
            </a:xfrm>
          </p:grpSpPr>
          <p:sp>
            <p:nvSpPr>
              <p:cNvPr id="28" name="Rectangle 8"/>
              <p:cNvSpPr/>
              <p:nvPr/>
            </p:nvSpPr>
            <p:spPr>
              <a:xfrm>
                <a:off x="5661248" y="2530515"/>
                <a:ext cx="1080120" cy="117738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/>
              </a:p>
            </p:txBody>
          </p:sp>
          <p:sp>
            <p:nvSpPr>
              <p:cNvPr id="29" name="Rectangle 9"/>
              <p:cNvSpPr/>
              <p:nvPr/>
            </p:nvSpPr>
            <p:spPr>
              <a:xfrm>
                <a:off x="5661248" y="3347864"/>
                <a:ext cx="360040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/>
              </a:p>
            </p:txBody>
          </p:sp>
        </p:grpSp>
      </p:grpSp>
      <p:grpSp>
        <p:nvGrpSpPr>
          <p:cNvPr id="30" name="Group 21"/>
          <p:cNvGrpSpPr/>
          <p:nvPr/>
        </p:nvGrpSpPr>
        <p:grpSpPr>
          <a:xfrm>
            <a:off x="5518457" y="2230125"/>
            <a:ext cx="1080120" cy="1177389"/>
            <a:chOff x="3789040" y="2530515"/>
            <a:chExt cx="1080120" cy="1177389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4247" y="2555777"/>
              <a:ext cx="989705" cy="110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" name="Group 11"/>
            <p:cNvGrpSpPr/>
            <p:nvPr/>
          </p:nvGrpSpPr>
          <p:grpSpPr>
            <a:xfrm>
              <a:off x="3789040" y="2530515"/>
              <a:ext cx="1080120" cy="1177389"/>
              <a:chOff x="5661248" y="2530515"/>
              <a:chExt cx="1080120" cy="1177389"/>
            </a:xfrm>
          </p:grpSpPr>
          <p:sp>
            <p:nvSpPr>
              <p:cNvPr id="33" name="Rectangle 12"/>
              <p:cNvSpPr/>
              <p:nvPr/>
            </p:nvSpPr>
            <p:spPr>
              <a:xfrm>
                <a:off x="5661248" y="2530515"/>
                <a:ext cx="1080120" cy="117738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/>
              </a:p>
            </p:txBody>
          </p:sp>
          <p:sp>
            <p:nvSpPr>
              <p:cNvPr id="34" name="Rectangle 13"/>
              <p:cNvSpPr/>
              <p:nvPr/>
            </p:nvSpPr>
            <p:spPr>
              <a:xfrm>
                <a:off x="5661248" y="3347864"/>
                <a:ext cx="360040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/>
              </a:p>
            </p:txBody>
          </p:sp>
        </p:grpSp>
      </p:grpSp>
      <p:grpSp>
        <p:nvGrpSpPr>
          <p:cNvPr id="35" name="Group 22"/>
          <p:cNvGrpSpPr/>
          <p:nvPr/>
        </p:nvGrpSpPr>
        <p:grpSpPr>
          <a:xfrm>
            <a:off x="3646250" y="2230124"/>
            <a:ext cx="1080120" cy="1177389"/>
            <a:chOff x="2348880" y="2530515"/>
            <a:chExt cx="1080120" cy="1177389"/>
          </a:xfrm>
        </p:grpSpPr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6185" y="2561649"/>
              <a:ext cx="1000503" cy="1099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" name="Group 14"/>
            <p:cNvGrpSpPr/>
            <p:nvPr/>
          </p:nvGrpSpPr>
          <p:grpSpPr>
            <a:xfrm>
              <a:off x="2348880" y="2530515"/>
              <a:ext cx="1080120" cy="1177389"/>
              <a:chOff x="5661248" y="2530515"/>
              <a:chExt cx="1080120" cy="1177389"/>
            </a:xfrm>
          </p:grpSpPr>
          <p:sp>
            <p:nvSpPr>
              <p:cNvPr id="38" name="Rectangle 15"/>
              <p:cNvSpPr/>
              <p:nvPr/>
            </p:nvSpPr>
            <p:spPr>
              <a:xfrm>
                <a:off x="5661248" y="2530515"/>
                <a:ext cx="1080120" cy="117738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/>
              </a:p>
            </p:txBody>
          </p:sp>
          <p:sp>
            <p:nvSpPr>
              <p:cNvPr id="39" name="Rectangle 16"/>
              <p:cNvSpPr/>
              <p:nvPr/>
            </p:nvSpPr>
            <p:spPr>
              <a:xfrm>
                <a:off x="5661248" y="3347864"/>
                <a:ext cx="360040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/>
              </a:p>
            </p:txBody>
          </p:sp>
        </p:grpSp>
      </p:grpSp>
      <p:grpSp>
        <p:nvGrpSpPr>
          <p:cNvPr id="11" name="مجموعة 10"/>
          <p:cNvGrpSpPr/>
          <p:nvPr/>
        </p:nvGrpSpPr>
        <p:grpSpPr>
          <a:xfrm>
            <a:off x="1763688" y="2244870"/>
            <a:ext cx="1080120" cy="1177389"/>
            <a:chOff x="3409518" y="2244870"/>
            <a:chExt cx="1080120" cy="1177389"/>
          </a:xfrm>
        </p:grpSpPr>
        <p:pic>
          <p:nvPicPr>
            <p:cNvPr id="2050" name="Picture 2" descr="C:\Users\HP\Desktop\old year school\تحضير دروس خامس 2016 - 2017\الشيوخ\مبارك الصباح.jpg"/>
            <p:cNvPicPr>
              <a:picLocks noChangeAspect="1" noChangeArrowheads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0345" y="2280873"/>
              <a:ext cx="1018466" cy="1105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2" name="Group 17"/>
            <p:cNvGrpSpPr/>
            <p:nvPr/>
          </p:nvGrpSpPr>
          <p:grpSpPr>
            <a:xfrm>
              <a:off x="3409518" y="2244870"/>
              <a:ext cx="1080120" cy="1177389"/>
              <a:chOff x="5661248" y="2530515"/>
              <a:chExt cx="1080120" cy="1177389"/>
            </a:xfrm>
          </p:grpSpPr>
          <p:sp>
            <p:nvSpPr>
              <p:cNvPr id="43" name="Rectangle 18"/>
              <p:cNvSpPr/>
              <p:nvPr/>
            </p:nvSpPr>
            <p:spPr>
              <a:xfrm>
                <a:off x="5661248" y="2530515"/>
                <a:ext cx="1080120" cy="117738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/>
              </a:p>
            </p:txBody>
          </p:sp>
          <p:sp>
            <p:nvSpPr>
              <p:cNvPr id="44" name="Rectangle 19"/>
              <p:cNvSpPr/>
              <p:nvPr/>
            </p:nvSpPr>
            <p:spPr>
              <a:xfrm>
                <a:off x="5661248" y="3347864"/>
                <a:ext cx="360040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927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755576" y="932691"/>
            <a:ext cx="74888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dirty="0" smtClean="0">
                <a:cs typeface="Sultan Medium" pitchFamily="2" charset="-78"/>
              </a:rPr>
              <a:t>ورقة عمل لمادة بلادي الكويت</a:t>
            </a:r>
            <a:r>
              <a:rPr lang="ar-KW" sz="1400" dirty="0">
                <a:cs typeface="Sultan Medium" pitchFamily="2" charset="-78"/>
              </a:rPr>
              <a:t> </a:t>
            </a:r>
            <a:r>
              <a:rPr lang="ar-KW" sz="1400" dirty="0" smtClean="0">
                <a:cs typeface="Sultan Medium" pitchFamily="2" charset="-78"/>
              </a:rPr>
              <a:t>  /  </a:t>
            </a:r>
            <a:r>
              <a:rPr lang="ar-SA" sz="1400" dirty="0" smtClean="0">
                <a:cs typeface="Sultan Medium" pitchFamily="2" charset="-78"/>
              </a:rPr>
              <a:t>الصف </a:t>
            </a:r>
            <a:r>
              <a:rPr lang="ar-KW" sz="1400" dirty="0" smtClean="0">
                <a:cs typeface="Sultan Medium" pitchFamily="2" charset="-78"/>
              </a:rPr>
              <a:t>الرابع</a:t>
            </a:r>
            <a:endParaRPr lang="ar-SA" sz="1400" dirty="0" smtClean="0">
              <a:cs typeface="Sultan Medium" pitchFamily="2" charset="-78"/>
            </a:endParaRPr>
          </a:p>
          <a:p>
            <a:pPr algn="ctr"/>
            <a:r>
              <a:rPr lang="ar-KW" sz="1400" dirty="0">
                <a:cs typeface="Sultan Medium" pitchFamily="2" charset="-78"/>
              </a:rPr>
              <a:t>الوحدة الثانية : نشأة بلادي الكويت     </a:t>
            </a:r>
            <a:r>
              <a:rPr lang="ar-SA" dirty="0">
                <a:cs typeface="Sultan Medium" pitchFamily="2" charset="-78"/>
              </a:rPr>
              <a:t>درس </a:t>
            </a:r>
            <a:r>
              <a:rPr lang="ar-KW" dirty="0" smtClean="0">
                <a:cs typeface="Sultan Medium" pitchFamily="2" charset="-78"/>
              </a:rPr>
              <a:t>5</a:t>
            </a:r>
            <a:r>
              <a:rPr lang="ar-SA" dirty="0" smtClean="0">
                <a:cs typeface="Sultan Medium" pitchFamily="2" charset="-78"/>
              </a:rPr>
              <a:t>: </a:t>
            </a:r>
            <a:r>
              <a:rPr lang="ar-KW" dirty="0" smtClean="0">
                <a:cs typeface="Sultan Medium" pitchFamily="2" charset="-78"/>
              </a:rPr>
              <a:t>استقلال بلادي الكويت</a:t>
            </a:r>
            <a:endParaRPr lang="ar-KW" dirty="0">
              <a:cs typeface="Sultan Medium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419872" y="1556792"/>
            <a:ext cx="21479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6084168" y="1537628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1400" u="sng" dirty="0">
                <a:cs typeface="Sultan Medium" pitchFamily="2" charset="-78"/>
              </a:rPr>
              <a:t>السؤال الأول : </a:t>
            </a:r>
            <a:r>
              <a:rPr lang="ar-SA" sz="1400" u="sng" dirty="0" smtClean="0">
                <a:cs typeface="Sultan Medium" pitchFamily="2" charset="-78"/>
              </a:rPr>
              <a:t>ضع </a:t>
            </a:r>
            <a:r>
              <a:rPr lang="ar-SA" sz="1400" u="sng" dirty="0">
                <a:cs typeface="Sultan Medium" pitchFamily="2" charset="-78"/>
              </a:rPr>
              <a:t>علامة √ في المربع الدال على صورة الشيخ </a:t>
            </a:r>
            <a:r>
              <a:rPr lang="ar-KW" sz="1400" u="sng" dirty="0" smtClean="0">
                <a:cs typeface="Sultan Medium" pitchFamily="2" charset="-78"/>
              </a:rPr>
              <a:t>عبدالله السالم </a:t>
            </a:r>
            <a:r>
              <a:rPr lang="ar-SA" sz="1400" u="sng" dirty="0" smtClean="0">
                <a:cs typeface="Sultan Medium" pitchFamily="2" charset="-78"/>
              </a:rPr>
              <a:t>الصباح </a:t>
            </a:r>
            <a:r>
              <a:rPr lang="ar-SA" sz="1400" u="sng" dirty="0">
                <a:cs typeface="Sultan Medium" pitchFamily="2" charset="-78"/>
              </a:rPr>
              <a:t>:-</a:t>
            </a:r>
            <a:endParaRPr lang="ar-KW" sz="1400" u="sng" dirty="0">
              <a:cs typeface="Sultan Medium" pitchFamily="2" charset="-78"/>
            </a:endParaRPr>
          </a:p>
        </p:txBody>
      </p:sp>
      <p:grpSp>
        <p:nvGrpSpPr>
          <p:cNvPr id="34" name="مجموعة 33"/>
          <p:cNvGrpSpPr/>
          <p:nvPr/>
        </p:nvGrpSpPr>
        <p:grpSpPr>
          <a:xfrm>
            <a:off x="6465413" y="2060848"/>
            <a:ext cx="2427067" cy="1980317"/>
            <a:chOff x="6655531" y="2580076"/>
            <a:chExt cx="2327687" cy="2458361"/>
          </a:xfrm>
        </p:grpSpPr>
        <p:grpSp>
          <p:nvGrpSpPr>
            <p:cNvPr id="13" name="Group 21"/>
            <p:cNvGrpSpPr/>
            <p:nvPr/>
          </p:nvGrpSpPr>
          <p:grpSpPr>
            <a:xfrm>
              <a:off x="7903098" y="2590819"/>
              <a:ext cx="1080120" cy="1177389"/>
              <a:chOff x="3789040" y="2530515"/>
              <a:chExt cx="1080120" cy="1177389"/>
            </a:xfrm>
          </p:grpSpPr>
          <p:pic>
            <p:nvPicPr>
              <p:cNvPr id="14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4247" y="2555777"/>
                <a:ext cx="989705" cy="1105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5" name="Group 11"/>
              <p:cNvGrpSpPr/>
              <p:nvPr/>
            </p:nvGrpSpPr>
            <p:grpSpPr>
              <a:xfrm>
                <a:off x="3789040" y="2530515"/>
                <a:ext cx="1080120" cy="1177389"/>
                <a:chOff x="5661248" y="2530515"/>
                <a:chExt cx="1080120" cy="1177389"/>
              </a:xfrm>
            </p:grpSpPr>
            <p:sp>
              <p:nvSpPr>
                <p:cNvPr id="16" name="Rectangle 12"/>
                <p:cNvSpPr/>
                <p:nvPr/>
              </p:nvSpPr>
              <p:spPr>
                <a:xfrm>
                  <a:off x="5661248" y="2530515"/>
                  <a:ext cx="1080120" cy="117738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KW"/>
                </a:p>
              </p:txBody>
            </p:sp>
            <p:sp>
              <p:nvSpPr>
                <p:cNvPr id="17" name="Rectangle 13"/>
                <p:cNvSpPr/>
                <p:nvPr/>
              </p:nvSpPr>
              <p:spPr>
                <a:xfrm>
                  <a:off x="5661248" y="3347864"/>
                  <a:ext cx="360040" cy="36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KW"/>
                </a:p>
              </p:txBody>
            </p:sp>
          </p:grpSp>
        </p:grpSp>
        <p:grpSp>
          <p:nvGrpSpPr>
            <p:cNvPr id="18" name="Group 22"/>
            <p:cNvGrpSpPr/>
            <p:nvPr/>
          </p:nvGrpSpPr>
          <p:grpSpPr>
            <a:xfrm>
              <a:off x="7902497" y="3861048"/>
              <a:ext cx="1080120" cy="1177389"/>
              <a:chOff x="2348880" y="2530515"/>
              <a:chExt cx="1080120" cy="1177389"/>
            </a:xfrm>
          </p:grpSpPr>
          <p:pic>
            <p:nvPicPr>
              <p:cNvPr id="19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6185" y="2561649"/>
                <a:ext cx="1000503" cy="1099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0" name="Group 14"/>
              <p:cNvGrpSpPr/>
              <p:nvPr/>
            </p:nvGrpSpPr>
            <p:grpSpPr>
              <a:xfrm>
                <a:off x="2348880" y="2530515"/>
                <a:ext cx="1080120" cy="1177389"/>
                <a:chOff x="5661248" y="2530515"/>
                <a:chExt cx="1080120" cy="1177389"/>
              </a:xfrm>
            </p:grpSpPr>
            <p:sp>
              <p:nvSpPr>
                <p:cNvPr id="21" name="Rectangle 15"/>
                <p:cNvSpPr/>
                <p:nvPr/>
              </p:nvSpPr>
              <p:spPr>
                <a:xfrm>
                  <a:off x="5661248" y="2530515"/>
                  <a:ext cx="1080120" cy="117738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KW"/>
                </a:p>
              </p:txBody>
            </p:sp>
            <p:sp>
              <p:nvSpPr>
                <p:cNvPr id="22" name="Rectangle 16"/>
                <p:cNvSpPr/>
                <p:nvPr/>
              </p:nvSpPr>
              <p:spPr>
                <a:xfrm>
                  <a:off x="5661248" y="3347864"/>
                  <a:ext cx="360040" cy="36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KW"/>
                </a:p>
              </p:txBody>
            </p:sp>
          </p:grpSp>
        </p:grpSp>
        <p:grpSp>
          <p:nvGrpSpPr>
            <p:cNvPr id="23" name="مجموعة 22"/>
            <p:cNvGrpSpPr/>
            <p:nvPr/>
          </p:nvGrpSpPr>
          <p:grpSpPr>
            <a:xfrm>
              <a:off x="6656712" y="3861047"/>
              <a:ext cx="1080120" cy="1177389"/>
              <a:chOff x="3409518" y="2244870"/>
              <a:chExt cx="1080120" cy="1177389"/>
            </a:xfrm>
          </p:grpSpPr>
          <p:pic>
            <p:nvPicPr>
              <p:cNvPr id="24" name="Picture 2" descr="C:\Users\HP\Desktop\old year school\تحضير دروس خامس 2016 - 2017\الشيوخ\مبارك الصباح.jpg"/>
              <p:cNvPicPr>
                <a:picLocks noChangeAspect="1" noChangeArrowheads="1"/>
              </p:cNvPicPr>
              <p:nvPr/>
            </p:nvPicPr>
            <p:blipFill>
              <a:blip r:embed="rId4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0345" y="2280873"/>
                <a:ext cx="1018466" cy="11053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5" name="Group 17"/>
              <p:cNvGrpSpPr/>
              <p:nvPr/>
            </p:nvGrpSpPr>
            <p:grpSpPr>
              <a:xfrm>
                <a:off x="3409518" y="2244870"/>
                <a:ext cx="1080120" cy="1177389"/>
                <a:chOff x="5661248" y="2530515"/>
                <a:chExt cx="1080120" cy="1177389"/>
              </a:xfrm>
            </p:grpSpPr>
            <p:sp>
              <p:nvSpPr>
                <p:cNvPr id="26" name="Rectangle 18"/>
                <p:cNvSpPr/>
                <p:nvPr/>
              </p:nvSpPr>
              <p:spPr>
                <a:xfrm>
                  <a:off x="5661248" y="2530515"/>
                  <a:ext cx="1080120" cy="117738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KW"/>
                </a:p>
              </p:txBody>
            </p:sp>
            <p:sp>
              <p:nvSpPr>
                <p:cNvPr id="27" name="Rectangle 19"/>
                <p:cNvSpPr/>
                <p:nvPr/>
              </p:nvSpPr>
              <p:spPr>
                <a:xfrm>
                  <a:off x="5661248" y="3347864"/>
                  <a:ext cx="360040" cy="36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KW"/>
                </a:p>
              </p:txBody>
            </p:sp>
          </p:grpSp>
        </p:grpSp>
        <p:grpSp>
          <p:nvGrpSpPr>
            <p:cNvPr id="28" name="Group 25"/>
            <p:cNvGrpSpPr/>
            <p:nvPr/>
          </p:nvGrpSpPr>
          <p:grpSpPr>
            <a:xfrm>
              <a:off x="6655531" y="2580076"/>
              <a:ext cx="1080120" cy="1177389"/>
              <a:chOff x="908720" y="2530515"/>
              <a:chExt cx="1080120" cy="1177389"/>
            </a:xfrm>
          </p:grpSpPr>
          <p:pic>
            <p:nvPicPr>
              <p:cNvPr id="29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5617" y="2550369"/>
                <a:ext cx="986325" cy="1106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0" name="Group 17"/>
              <p:cNvGrpSpPr/>
              <p:nvPr/>
            </p:nvGrpSpPr>
            <p:grpSpPr>
              <a:xfrm>
                <a:off x="908720" y="2530515"/>
                <a:ext cx="1080120" cy="1177389"/>
                <a:chOff x="5661248" y="2530515"/>
                <a:chExt cx="1080120" cy="1177389"/>
              </a:xfrm>
            </p:grpSpPr>
            <p:sp>
              <p:nvSpPr>
                <p:cNvPr id="31" name="Rectangle 18"/>
                <p:cNvSpPr/>
                <p:nvPr/>
              </p:nvSpPr>
              <p:spPr>
                <a:xfrm>
                  <a:off x="5661248" y="2530515"/>
                  <a:ext cx="1080120" cy="117738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KW"/>
                </a:p>
              </p:txBody>
            </p:sp>
            <p:sp>
              <p:nvSpPr>
                <p:cNvPr id="32" name="Rectangle 19"/>
                <p:cNvSpPr/>
                <p:nvPr/>
              </p:nvSpPr>
              <p:spPr>
                <a:xfrm>
                  <a:off x="5661248" y="3347864"/>
                  <a:ext cx="360040" cy="36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KW"/>
                </a:p>
              </p:txBody>
            </p:sp>
          </p:grpSp>
        </p:grpSp>
      </p:grpSp>
      <p:sp>
        <p:nvSpPr>
          <p:cNvPr id="33" name="TextBox 31"/>
          <p:cNvSpPr txBox="1"/>
          <p:nvPr/>
        </p:nvSpPr>
        <p:spPr>
          <a:xfrm>
            <a:off x="6300192" y="4221088"/>
            <a:ext cx="2843808" cy="23544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u="sng" dirty="0">
                <a:cs typeface="Sultan Medium" pitchFamily="2" charset="-78"/>
              </a:rPr>
              <a:t>السؤال الثالث : </a:t>
            </a:r>
            <a:r>
              <a:rPr lang="ar-KW" sz="1400" u="sng" dirty="0">
                <a:cs typeface="Sultan Medium" pitchFamily="2" charset="-78"/>
              </a:rPr>
              <a:t>رتب</a:t>
            </a:r>
            <a:r>
              <a:rPr lang="ar-SA" sz="1400" u="sng" dirty="0">
                <a:cs typeface="Sultan Medium" pitchFamily="2" charset="-78"/>
              </a:rPr>
              <a:t> العبارات التالية </a:t>
            </a:r>
            <a:r>
              <a:rPr lang="ar-SA" sz="1400" u="sng" dirty="0" err="1">
                <a:cs typeface="Sultan Medium" pitchFamily="2" charset="-78"/>
              </a:rPr>
              <a:t>لتكو</a:t>
            </a:r>
            <a:r>
              <a:rPr lang="ar-KW" sz="1400" u="sng" dirty="0">
                <a:cs typeface="Sultan Medium" pitchFamily="2" charset="-78"/>
              </a:rPr>
              <a:t>ن</a:t>
            </a:r>
            <a:r>
              <a:rPr lang="ar-SA" sz="1400" u="sng" dirty="0">
                <a:cs typeface="Sultan Medium" pitchFamily="2" charset="-78"/>
              </a:rPr>
              <a:t> التعريف الصحيح </a:t>
            </a:r>
            <a:r>
              <a:rPr lang="ar-KW" sz="1400" u="sng" dirty="0">
                <a:cs typeface="Sultan Medium" pitchFamily="2" charset="-78"/>
              </a:rPr>
              <a:t>للاستقلال </a:t>
            </a:r>
            <a:r>
              <a:rPr lang="ar-SA" sz="1400" u="sng" dirty="0" smtClean="0">
                <a:cs typeface="Sultan Medium" pitchFamily="2" charset="-78"/>
              </a:rPr>
              <a:t>:-</a:t>
            </a:r>
            <a:r>
              <a:rPr lang="ar-KW" sz="1400" u="sng" dirty="0" smtClean="0">
                <a:cs typeface="Sultan Medium" pitchFamily="2" charset="-78"/>
              </a:rPr>
              <a:t/>
            </a:r>
            <a:br>
              <a:rPr lang="ar-KW" sz="1400" u="sng" dirty="0" smtClean="0">
                <a:cs typeface="Sultan Medium" pitchFamily="2" charset="-78"/>
              </a:rPr>
            </a:br>
            <a:endParaRPr lang="ar-SA" sz="1400" u="sng" dirty="0">
              <a:cs typeface="Sultan Medium" pitchFamily="2" charset="-78"/>
            </a:endParaRPr>
          </a:p>
          <a:p>
            <a:pPr algn="ctr"/>
            <a:r>
              <a:rPr lang="ar-KW" sz="1400" dirty="0" smtClean="0">
                <a:cs typeface="Sultan normal" pitchFamily="2" charset="-78"/>
              </a:rPr>
              <a:t>(  </a:t>
            </a:r>
            <a:r>
              <a:rPr lang="ar-SA" sz="1400" dirty="0" smtClean="0">
                <a:cs typeface="Sultan normal" pitchFamily="2" charset="-78"/>
              </a:rPr>
              <a:t>الد</a:t>
            </a:r>
            <a:r>
              <a:rPr lang="ar-KW" sz="1400" dirty="0">
                <a:cs typeface="Sultan normal" pitchFamily="2" charset="-78"/>
              </a:rPr>
              <a:t>ا</a:t>
            </a:r>
            <a:r>
              <a:rPr lang="ar-SA" sz="1400" dirty="0">
                <a:cs typeface="Sultan normal" pitchFamily="2" charset="-78"/>
              </a:rPr>
              <a:t>خلية و</a:t>
            </a:r>
            <a:r>
              <a:rPr lang="ar-KW" sz="1400" dirty="0">
                <a:cs typeface="Sultan normal" pitchFamily="2" charset="-78"/>
              </a:rPr>
              <a:t>      -</a:t>
            </a:r>
            <a:r>
              <a:rPr lang="ar-SA" sz="1400" dirty="0">
                <a:cs typeface="Sultan normal" pitchFamily="2" charset="-78"/>
              </a:rPr>
              <a:t> </a:t>
            </a:r>
            <a:r>
              <a:rPr lang="ar-KW" sz="1400" dirty="0" smtClean="0">
                <a:cs typeface="Sultan normal" pitchFamily="2" charset="-78"/>
              </a:rPr>
              <a:t>     </a:t>
            </a:r>
            <a:r>
              <a:rPr lang="ar-SA" sz="1400" dirty="0" smtClean="0">
                <a:cs typeface="Sultan normal" pitchFamily="2" charset="-78"/>
              </a:rPr>
              <a:t>مسؤولية الدولة</a:t>
            </a:r>
            <a:r>
              <a:rPr lang="ar-KW" sz="1400" dirty="0" smtClean="0">
                <a:cs typeface="Sultan normal" pitchFamily="2" charset="-78"/>
              </a:rPr>
              <a:t>        -   </a:t>
            </a:r>
            <a:r>
              <a:rPr lang="ar-SA" sz="1400" dirty="0" smtClean="0">
                <a:cs typeface="Sultan normal" pitchFamily="2" charset="-78"/>
              </a:rPr>
              <a:t> ادارة شؤونها</a:t>
            </a:r>
            <a:r>
              <a:rPr lang="ar-KW" sz="1400" dirty="0" smtClean="0">
                <a:cs typeface="Sultan normal" pitchFamily="2" charset="-78"/>
              </a:rPr>
              <a:t>     -   </a:t>
            </a:r>
            <a:r>
              <a:rPr lang="ar-SA" sz="1400" dirty="0" smtClean="0">
                <a:cs typeface="Sultan normal" pitchFamily="2" charset="-78"/>
              </a:rPr>
              <a:t> الخارجية</a:t>
            </a:r>
            <a:r>
              <a:rPr lang="ar-KW" sz="1400" dirty="0">
                <a:cs typeface="Sultan normal" pitchFamily="2" charset="-78"/>
              </a:rPr>
              <a:t> -   </a:t>
            </a:r>
            <a:r>
              <a:rPr lang="ar-SA" sz="1400" dirty="0">
                <a:cs typeface="Sultan normal" pitchFamily="2" charset="-78"/>
              </a:rPr>
              <a:t> بصورة مباشرة عن </a:t>
            </a:r>
            <a:r>
              <a:rPr lang="ar-KW" sz="1400" dirty="0" smtClean="0">
                <a:cs typeface="Sultan normal" pitchFamily="2" charset="-78"/>
              </a:rPr>
              <a:t> )</a:t>
            </a:r>
            <a:br>
              <a:rPr lang="ar-KW" sz="1400" dirty="0" smtClean="0">
                <a:cs typeface="Sultan normal" pitchFamily="2" charset="-78"/>
              </a:rPr>
            </a:br>
            <a:endParaRPr lang="ar-KW" sz="1400" dirty="0" smtClean="0">
              <a:cs typeface="Sultan normal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ar-KW" sz="1400" dirty="0" smtClean="0">
                <a:cs typeface="Sultan normal" pitchFamily="2" charset="-78"/>
              </a:rPr>
              <a:t>الاستقلال هو .............................................</a:t>
            </a:r>
            <a:br>
              <a:rPr lang="ar-KW" sz="1400" dirty="0" smtClean="0">
                <a:cs typeface="Sultan normal" pitchFamily="2" charset="-78"/>
              </a:rPr>
            </a:br>
            <a:r>
              <a:rPr lang="ar-KW" sz="1400" dirty="0" smtClean="0">
                <a:cs typeface="Sultan normal" pitchFamily="2" charset="-78"/>
              </a:rPr>
              <a:t>..........................................................................................................................................</a:t>
            </a:r>
            <a:endParaRPr lang="ar-SA" sz="1400" dirty="0" smtClean="0">
              <a:cs typeface="Sultan normal" pitchFamily="2" charset="-78"/>
            </a:endParaRPr>
          </a:p>
        </p:txBody>
      </p:sp>
      <p:cxnSp>
        <p:nvCxnSpPr>
          <p:cNvPr id="35" name="رابط مستقيم 34"/>
          <p:cNvCxnSpPr/>
          <p:nvPr/>
        </p:nvCxnSpPr>
        <p:spPr>
          <a:xfrm>
            <a:off x="6237042" y="1681063"/>
            <a:ext cx="0" cy="49162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رسم تخطيطي 36"/>
          <p:cNvGraphicFramePr/>
          <p:nvPr>
            <p:extLst>
              <p:ext uri="{D42A27DB-BD31-4B8C-83A1-F6EECF244321}">
                <p14:modId xmlns:p14="http://schemas.microsoft.com/office/powerpoint/2010/main" val="1351847858"/>
              </p:ext>
            </p:extLst>
          </p:nvPr>
        </p:nvGraphicFramePr>
        <p:xfrm>
          <a:off x="251520" y="1700808"/>
          <a:ext cx="5896212" cy="3252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8" name="مستطيل 37"/>
          <p:cNvSpPr/>
          <p:nvPr/>
        </p:nvSpPr>
        <p:spPr>
          <a:xfrm>
            <a:off x="3183761" y="1609055"/>
            <a:ext cx="3044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1400" u="sng" dirty="0" smtClean="0">
                <a:cs typeface="Sultan Medium" pitchFamily="2" charset="-78"/>
              </a:rPr>
              <a:t>السؤال الثاني : أكمل المخطط السهمي التالي  :</a:t>
            </a:r>
            <a:r>
              <a:rPr lang="ar-SA" sz="1400" u="sng" dirty="0" smtClean="0">
                <a:cs typeface="Sultan Medium" pitchFamily="2" charset="-78"/>
              </a:rPr>
              <a:t> </a:t>
            </a:r>
            <a:endParaRPr lang="ar-KW" sz="1400" u="sng" dirty="0" smtClean="0">
              <a:cs typeface="Sultan Medium" pitchFamily="2" charset="-78"/>
            </a:endParaRPr>
          </a:p>
        </p:txBody>
      </p:sp>
      <p:cxnSp>
        <p:nvCxnSpPr>
          <p:cNvPr id="39" name="رابط مستقيم 38"/>
          <p:cNvCxnSpPr/>
          <p:nvPr/>
        </p:nvCxnSpPr>
        <p:spPr>
          <a:xfrm rot="5400000">
            <a:off x="2912913" y="2417986"/>
            <a:ext cx="0" cy="4470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مستطيل 42"/>
          <p:cNvSpPr/>
          <p:nvPr/>
        </p:nvSpPr>
        <p:spPr>
          <a:xfrm>
            <a:off x="179512" y="4725144"/>
            <a:ext cx="6068759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1400" u="sng" dirty="0" smtClean="0">
                <a:cs typeface="Sultan Medium" pitchFamily="2" charset="-78"/>
              </a:rPr>
              <a:t>السؤال الرابع : أملأ  الفراغات التالية بما يناسبها فيما درست :</a:t>
            </a:r>
            <a:r>
              <a:rPr lang="ar-SA" sz="1400" u="sng" dirty="0" smtClean="0">
                <a:cs typeface="Sultan Medium" pitchFamily="2" charset="-78"/>
              </a:rPr>
              <a:t> </a:t>
            </a:r>
            <a:endParaRPr lang="ar-KW" sz="1400" u="sng" dirty="0">
              <a:cs typeface="Sultan Medium" pitchFamily="2" charset="-78"/>
            </a:endParaRPr>
          </a:p>
          <a:p>
            <a:pPr>
              <a:lnSpc>
                <a:spcPct val="150000"/>
              </a:lnSpc>
            </a:pPr>
            <a:r>
              <a:rPr lang="ar-KW" sz="1400" dirty="0" smtClean="0">
                <a:cs typeface="Sultan Medium" pitchFamily="2" charset="-78"/>
              </a:rPr>
              <a:t>     رغب الشيخ عبدالله السالم في تحويل إمارة الكويت إلى دولة .................... ......... , وكان أهم شروط ذلك ألغاء اتفاقية .................. لتغير الظروف و سير إمارة الكويت نحو ...................  فوقع الشيخ عبدالله السالم  مع المقيم البريطاني  اتفاقية  ......................................... .....  , و بذلك حصلت دولة الكويت على استقلالها في تاريخ .......................................  و لقّب الشيخ عبدالله السالم بـ ................................... .</a:t>
            </a:r>
          </a:p>
        </p:txBody>
      </p:sp>
      <p:sp>
        <p:nvSpPr>
          <p:cNvPr id="44" name="مربع نص 43"/>
          <p:cNvSpPr txBox="1"/>
          <p:nvPr/>
        </p:nvSpPr>
        <p:spPr>
          <a:xfrm>
            <a:off x="107504" y="6531154"/>
            <a:ext cx="4354875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KW" sz="1100" dirty="0" smtClean="0">
                <a:cs typeface="Sultan Medium" pitchFamily="2" charset="-78"/>
              </a:rPr>
              <a:t>اعداد المعلمة : زينب بن نخي                    </a:t>
            </a:r>
            <a:endParaRPr lang="ar-KW" sz="1100" dirty="0">
              <a:cs typeface="Sultan Medium" pitchFamily="2" charset="-78"/>
            </a:endParaRPr>
          </a:p>
        </p:txBody>
      </p:sp>
      <p:cxnSp>
        <p:nvCxnSpPr>
          <p:cNvPr id="45" name="رابط مستقيم 44"/>
          <p:cNvCxnSpPr/>
          <p:nvPr/>
        </p:nvCxnSpPr>
        <p:spPr>
          <a:xfrm flipH="1" flipV="1">
            <a:off x="6300193" y="4221089"/>
            <a:ext cx="2709603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139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27584" y="972017"/>
            <a:ext cx="74888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dirty="0" smtClean="0">
                <a:cs typeface="Sultan Medium" pitchFamily="2" charset="-78"/>
              </a:rPr>
              <a:t>ورقة عمل لمادة بلادي الكويت</a:t>
            </a:r>
            <a:r>
              <a:rPr lang="ar-KW" sz="1400" dirty="0">
                <a:cs typeface="Sultan Medium" pitchFamily="2" charset="-78"/>
              </a:rPr>
              <a:t> </a:t>
            </a:r>
            <a:r>
              <a:rPr lang="ar-KW" sz="1400" dirty="0" smtClean="0">
                <a:cs typeface="Sultan Medium" pitchFamily="2" charset="-78"/>
              </a:rPr>
              <a:t>  /  </a:t>
            </a:r>
            <a:r>
              <a:rPr lang="ar-SA" sz="1400" dirty="0" smtClean="0">
                <a:cs typeface="Sultan Medium" pitchFamily="2" charset="-78"/>
              </a:rPr>
              <a:t>الصف </a:t>
            </a:r>
            <a:r>
              <a:rPr lang="ar-KW" sz="1400" dirty="0" smtClean="0">
                <a:cs typeface="Sultan Medium" pitchFamily="2" charset="-78"/>
              </a:rPr>
              <a:t>الرابع</a:t>
            </a:r>
            <a:endParaRPr lang="ar-SA" sz="1400" dirty="0" smtClean="0">
              <a:cs typeface="Sultan Medium" pitchFamily="2" charset="-78"/>
            </a:endParaRPr>
          </a:p>
          <a:p>
            <a:pPr algn="ctr"/>
            <a:r>
              <a:rPr lang="ar-KW" sz="1400" dirty="0">
                <a:cs typeface="Sultan Medium" pitchFamily="2" charset="-78"/>
              </a:rPr>
              <a:t>الوحدة الثانية : نشأة بلادي الكويت     </a:t>
            </a:r>
            <a:r>
              <a:rPr lang="ar-SA" dirty="0">
                <a:cs typeface="Sultan Medium" pitchFamily="2" charset="-78"/>
              </a:rPr>
              <a:t>درس </a:t>
            </a:r>
            <a:r>
              <a:rPr lang="ar-KW" dirty="0" smtClean="0">
                <a:cs typeface="Sultan Medium" pitchFamily="2" charset="-78"/>
              </a:rPr>
              <a:t>6</a:t>
            </a:r>
            <a:r>
              <a:rPr lang="ar-SA" dirty="0" smtClean="0">
                <a:cs typeface="Sultan Medium" pitchFamily="2" charset="-78"/>
              </a:rPr>
              <a:t>: </a:t>
            </a:r>
            <a:r>
              <a:rPr lang="ar-KW" dirty="0" smtClean="0">
                <a:cs typeface="Sultan Medium" pitchFamily="2" charset="-78"/>
              </a:rPr>
              <a:t>رموز  بلادي الكويت  ( 1 )</a:t>
            </a:r>
            <a:endParaRPr lang="ar-KW" dirty="0">
              <a:cs typeface="Sultan Medium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419872" y="1556792"/>
            <a:ext cx="21479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251520" y="1628800"/>
            <a:ext cx="88569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1400" u="sng" dirty="0">
                <a:cs typeface="Sultan Medium" pitchFamily="2" charset="-78"/>
              </a:rPr>
              <a:t>السؤال الأول : </a:t>
            </a:r>
            <a:r>
              <a:rPr lang="ar-KW" sz="1400" u="sng" dirty="0" smtClean="0">
                <a:cs typeface="Sultan Medium" pitchFamily="2" charset="-78"/>
              </a:rPr>
              <a:t>من خلال دراستك  للنشيد الوطني الكويت – كون فقرة مناسبة باستخدام الكلمات التالية </a:t>
            </a:r>
            <a:r>
              <a:rPr lang="ar-SA" sz="1400" u="sng" dirty="0" smtClean="0">
                <a:cs typeface="Sultan Medium" pitchFamily="2" charset="-78"/>
              </a:rPr>
              <a:t> :-</a:t>
            </a:r>
            <a:endParaRPr lang="ar-KW" sz="1400" u="sng" dirty="0" smtClean="0">
              <a:cs typeface="Sultan Medium" pitchFamily="2" charset="-78"/>
            </a:endParaRPr>
          </a:p>
          <a:p>
            <a:pPr>
              <a:lnSpc>
                <a:spcPct val="200000"/>
              </a:lnSpc>
            </a:pPr>
            <a:r>
              <a:rPr lang="ar-KW" sz="1400" dirty="0">
                <a:cs typeface="Sultan Medium" pitchFamily="2" charset="-78"/>
              </a:rPr>
              <a:t> </a:t>
            </a:r>
            <a:r>
              <a:rPr lang="ar-KW" sz="1400" dirty="0" smtClean="0">
                <a:cs typeface="Sultan Medium" pitchFamily="2" charset="-78"/>
              </a:rPr>
              <a:t>  (    25 فبرابر 1978م    -     الشيخ جابر الأحمد الصباح  -  أحمد العدواني    -    ابراهيم الصولة    )</a:t>
            </a:r>
          </a:p>
          <a:p>
            <a:pPr>
              <a:lnSpc>
                <a:spcPct val="200000"/>
              </a:lnSpc>
            </a:pPr>
            <a:r>
              <a:rPr lang="ar-KW" sz="1400" dirty="0" smtClean="0">
                <a:cs typeface="Sultan Medium" pitchFamily="2" charset="-78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KW" sz="1400" dirty="0">
              <a:cs typeface="Sultan Medium" pitchFamily="2" charset="-78"/>
            </a:endParaRPr>
          </a:p>
        </p:txBody>
      </p:sp>
      <p:sp>
        <p:nvSpPr>
          <p:cNvPr id="33" name="TextBox 31"/>
          <p:cNvSpPr txBox="1"/>
          <p:nvPr/>
        </p:nvSpPr>
        <p:spPr>
          <a:xfrm>
            <a:off x="6097863" y="4025096"/>
            <a:ext cx="2970377" cy="17081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1400" u="sng" dirty="0">
                <a:cs typeface="Sultan Medium" pitchFamily="2" charset="-78"/>
              </a:rPr>
              <a:t>السؤال </a:t>
            </a:r>
            <a:r>
              <a:rPr lang="ar-SA" sz="1400" u="sng" dirty="0" err="1" smtClean="0">
                <a:cs typeface="Sultan Medium" pitchFamily="2" charset="-78"/>
              </a:rPr>
              <a:t>الثا</a:t>
            </a:r>
            <a:r>
              <a:rPr lang="ar-KW" sz="1400" u="sng" dirty="0" err="1" smtClean="0">
                <a:cs typeface="Sultan Medium" pitchFamily="2" charset="-78"/>
              </a:rPr>
              <a:t>ني</a:t>
            </a:r>
            <a:r>
              <a:rPr lang="ar-SA" sz="1400" u="sng" dirty="0" smtClean="0">
                <a:cs typeface="Sultan Medium" pitchFamily="2" charset="-78"/>
              </a:rPr>
              <a:t> </a:t>
            </a:r>
            <a:r>
              <a:rPr lang="ar-SA" sz="1400" u="sng" dirty="0">
                <a:cs typeface="Sultan Medium" pitchFamily="2" charset="-78"/>
              </a:rPr>
              <a:t>: </a:t>
            </a:r>
            <a:r>
              <a:rPr lang="ar-KW" sz="1400" u="sng" dirty="0" smtClean="0">
                <a:cs typeface="Sultan Medium" pitchFamily="2" charset="-78"/>
              </a:rPr>
              <a:t>علل </a:t>
            </a:r>
            <a:r>
              <a:rPr lang="ar-SA" sz="1400" u="sng" dirty="0" smtClean="0">
                <a:cs typeface="Sultan Medium" pitchFamily="2" charset="-78"/>
              </a:rPr>
              <a:t>:-</a:t>
            </a:r>
            <a:r>
              <a:rPr lang="ar-KW" sz="1400" u="sng" dirty="0" smtClean="0">
                <a:cs typeface="Sultan Medium" pitchFamily="2" charset="-78"/>
              </a:rPr>
              <a:t/>
            </a:r>
            <a:br>
              <a:rPr lang="ar-KW" sz="1400" u="sng" dirty="0" smtClean="0">
                <a:cs typeface="Sultan Medium" pitchFamily="2" charset="-78"/>
              </a:rPr>
            </a:br>
            <a:endParaRPr lang="ar-SA" sz="1400" u="sng" dirty="0">
              <a:cs typeface="Sultan Medium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ar-KW" sz="1400" dirty="0" smtClean="0">
                <a:cs typeface="Sultan Medium" pitchFamily="2" charset="-78"/>
              </a:rPr>
              <a:t>أهمية النشيد الوطني للدولة . .........................................................................</a:t>
            </a:r>
            <a:br>
              <a:rPr lang="ar-KW" sz="1400" dirty="0" smtClean="0">
                <a:cs typeface="Sultan Medium" pitchFamily="2" charset="-78"/>
              </a:rPr>
            </a:br>
            <a:r>
              <a:rPr lang="ar-KW" sz="1400" dirty="0" smtClean="0">
                <a:cs typeface="Sultan Medium" pitchFamily="2" charset="-78"/>
              </a:rPr>
              <a:t>.........................................................................</a:t>
            </a:r>
            <a:endParaRPr lang="ar-SA" sz="1400" dirty="0" smtClean="0">
              <a:cs typeface="Sultan Medium" pitchFamily="2" charset="-78"/>
            </a:endParaRPr>
          </a:p>
        </p:txBody>
      </p:sp>
      <p:cxnSp>
        <p:nvCxnSpPr>
          <p:cNvPr id="35" name="رابط مستقيم 34"/>
          <p:cNvCxnSpPr/>
          <p:nvPr/>
        </p:nvCxnSpPr>
        <p:spPr>
          <a:xfrm flipH="1">
            <a:off x="551919" y="2644462"/>
            <a:ext cx="7395103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مستطيل 37"/>
          <p:cNvSpPr/>
          <p:nvPr/>
        </p:nvSpPr>
        <p:spPr>
          <a:xfrm>
            <a:off x="3651291" y="4024064"/>
            <a:ext cx="22413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1400" u="sng" dirty="0" smtClean="0">
                <a:cs typeface="Sultan Medium" pitchFamily="2" charset="-78"/>
              </a:rPr>
              <a:t>السؤال الثالث : قارن بين كل من :</a:t>
            </a:r>
            <a:r>
              <a:rPr lang="ar-SA" sz="1400" u="sng" dirty="0" smtClean="0">
                <a:cs typeface="Sultan Medium" pitchFamily="2" charset="-78"/>
              </a:rPr>
              <a:t> </a:t>
            </a:r>
            <a:endParaRPr lang="ar-KW" sz="1400" u="sng" dirty="0" smtClean="0">
              <a:cs typeface="Sultan Medium" pitchFamily="2" charset="-78"/>
            </a:endParaRPr>
          </a:p>
        </p:txBody>
      </p:sp>
      <p:cxnSp>
        <p:nvCxnSpPr>
          <p:cNvPr id="39" name="رابط مستقيم 38"/>
          <p:cNvCxnSpPr/>
          <p:nvPr/>
        </p:nvCxnSpPr>
        <p:spPr>
          <a:xfrm flipV="1">
            <a:off x="6012160" y="4149080"/>
            <a:ext cx="0" cy="2454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ربع نص 43"/>
          <p:cNvSpPr txBox="1"/>
          <p:nvPr/>
        </p:nvSpPr>
        <p:spPr>
          <a:xfrm>
            <a:off x="6516216" y="6309320"/>
            <a:ext cx="195408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1100" dirty="0" smtClean="0">
                <a:cs typeface="Sultan Medium" pitchFamily="2" charset="-78"/>
              </a:rPr>
              <a:t>اعداد المعلمة : زينب بن نخي                 </a:t>
            </a:r>
          </a:p>
          <a:p>
            <a:r>
              <a:rPr lang="ar-KW" sz="1100" dirty="0" smtClean="0">
                <a:cs typeface="Sultan Medium" pitchFamily="2" charset="-78"/>
              </a:rPr>
              <a:t> </a:t>
            </a:r>
            <a:endParaRPr lang="ar-KW" sz="1100" dirty="0">
              <a:cs typeface="Sultan Medium" pitchFamily="2" charset="-78"/>
            </a:endParaRPr>
          </a:p>
        </p:txBody>
      </p:sp>
      <p:graphicFrame>
        <p:nvGraphicFramePr>
          <p:cNvPr id="40" name="جدول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306375"/>
              </p:ext>
            </p:extLst>
          </p:nvPr>
        </p:nvGraphicFramePr>
        <p:xfrm>
          <a:off x="395535" y="4498926"/>
          <a:ext cx="5400601" cy="217153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09511"/>
                <a:gridCol w="2195545"/>
                <a:gridCol w="2195545"/>
              </a:tblGrid>
              <a:tr h="818986">
                <a:tc>
                  <a:txBody>
                    <a:bodyPr/>
                    <a:lstStyle/>
                    <a:p>
                      <a:pPr algn="ctr" rtl="1"/>
                      <a:r>
                        <a:rPr lang="ar-KW" sz="1400" dirty="0" smtClean="0">
                          <a:cs typeface="Sultan Medium" pitchFamily="2" charset="-78"/>
                        </a:rPr>
                        <a:t>أوجه المقارنة</a:t>
                      </a:r>
                      <a:endParaRPr lang="ar-KW" sz="1400" dirty="0">
                        <a:cs typeface="Sultan Medium" pitchFamily="2" charset="-78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KW" sz="1400" dirty="0" smtClean="0">
                          <a:cs typeface="Sultan Medium" pitchFamily="2" charset="-78"/>
                        </a:rPr>
                        <a:t>العلم</a:t>
                      </a:r>
                    </a:p>
                    <a:p>
                      <a:pPr rtl="1"/>
                      <a:r>
                        <a:rPr lang="ar-KW" sz="1400" dirty="0" smtClean="0">
                          <a:cs typeface="Sultan Medium" pitchFamily="2" charset="-78"/>
                        </a:rPr>
                        <a:t> القديم</a:t>
                      </a:r>
                      <a:endParaRPr lang="ar-KW" sz="1400" dirty="0">
                        <a:cs typeface="Sultan Medium" pitchFamily="2" charset="-78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KW" sz="1400" dirty="0" smtClean="0">
                          <a:cs typeface="Sultan Medium" pitchFamily="2" charset="-78"/>
                        </a:rPr>
                        <a:t>العلم</a:t>
                      </a:r>
                    </a:p>
                    <a:p>
                      <a:pPr rtl="1"/>
                      <a:r>
                        <a:rPr lang="ar-KW" sz="1400" dirty="0" smtClean="0">
                          <a:cs typeface="Sultan Medium" pitchFamily="2" charset="-78"/>
                        </a:rPr>
                        <a:t> الحديث</a:t>
                      </a:r>
                      <a:endParaRPr lang="ar-KW" sz="1400" dirty="0">
                        <a:cs typeface="Sultan Medium" pitchFamily="2" charset="-78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76276">
                <a:tc>
                  <a:txBody>
                    <a:bodyPr/>
                    <a:lstStyle/>
                    <a:p>
                      <a:pPr algn="ctr" rtl="1"/>
                      <a:r>
                        <a:rPr lang="ar-KW" sz="1400" dirty="0" smtClean="0">
                          <a:cs typeface="Sultan Medium" pitchFamily="2" charset="-78"/>
                        </a:rPr>
                        <a:t>الشكل و اللون</a:t>
                      </a:r>
                      <a:endParaRPr lang="ar-KW" sz="1400" dirty="0">
                        <a:cs typeface="Sultan Medium" pitchFamily="2" charset="-78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KW" sz="1400">
                        <a:cs typeface="Sultan Medium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KW" sz="1400" dirty="0">
                        <a:cs typeface="Sultan Medium" pitchFamily="2" charset="-78"/>
                      </a:endParaRPr>
                    </a:p>
                  </a:txBody>
                  <a:tcPr/>
                </a:tc>
              </a:tr>
              <a:tr h="676276">
                <a:tc>
                  <a:txBody>
                    <a:bodyPr/>
                    <a:lstStyle/>
                    <a:p>
                      <a:pPr algn="ctr" rtl="1"/>
                      <a:r>
                        <a:rPr lang="ar-KW" sz="1400" dirty="0" smtClean="0">
                          <a:cs typeface="Sultan Medium" pitchFamily="2" charset="-78"/>
                        </a:rPr>
                        <a:t>سنة الاستخدام</a:t>
                      </a:r>
                      <a:endParaRPr lang="ar-KW" sz="1400" dirty="0">
                        <a:cs typeface="Sultan Medium" pitchFamily="2" charset="-78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KW" sz="1400" dirty="0">
                        <a:cs typeface="Sultan Medium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KW" sz="1400" dirty="0">
                        <a:cs typeface="Sultan Medium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" name="Picture 2" descr="scan0010"/>
          <p:cNvPicPr>
            <a:picLocks noChangeAspect="1" noChangeArrowheads="1"/>
          </p:cNvPicPr>
          <p:nvPr/>
        </p:nvPicPr>
        <p:blipFill rotWithShape="1">
          <a:blip r:embed="rId2"/>
          <a:srcRect t="7596" r="6493" b="15294"/>
          <a:stretch/>
        </p:blipFill>
        <p:spPr bwMode="auto">
          <a:xfrm>
            <a:off x="551919" y="4605881"/>
            <a:ext cx="1232958" cy="59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" descr="scan0009"/>
          <p:cNvPicPr>
            <a:picLocks noChangeAspect="1" noChangeArrowheads="1"/>
          </p:cNvPicPr>
          <p:nvPr/>
        </p:nvPicPr>
        <p:blipFill>
          <a:blip r:embed="rId3"/>
          <a:srcRect l="2941" t="10458" r="2941" b="11111"/>
          <a:stretch>
            <a:fillRect/>
          </a:stretch>
        </p:blipFill>
        <p:spPr bwMode="auto">
          <a:xfrm>
            <a:off x="2773724" y="4581128"/>
            <a:ext cx="1222212" cy="57606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913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3419872" y="1556792"/>
            <a:ext cx="21479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>
            <a:off x="6804248" y="6526505"/>
            <a:ext cx="1594048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1100" dirty="0" smtClean="0">
                <a:cs typeface="Sultan Medium" pitchFamily="2" charset="-78"/>
              </a:rPr>
              <a:t>اعداد المعلمة : زينب بن نخي  </a:t>
            </a:r>
            <a:endParaRPr lang="ar-KW" sz="1100" dirty="0">
              <a:cs typeface="Sultan Medium" pitchFamily="2" charset="-78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755576" y="972017"/>
            <a:ext cx="74888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dirty="0" smtClean="0">
                <a:cs typeface="Sultan Medium" pitchFamily="2" charset="-78"/>
              </a:rPr>
              <a:t>ورقة عمل لمادة بلادي الكويت</a:t>
            </a:r>
            <a:r>
              <a:rPr lang="ar-KW" sz="1400" dirty="0">
                <a:cs typeface="Sultan Medium" pitchFamily="2" charset="-78"/>
              </a:rPr>
              <a:t> </a:t>
            </a:r>
            <a:r>
              <a:rPr lang="ar-KW" sz="1400" dirty="0" smtClean="0">
                <a:cs typeface="Sultan Medium" pitchFamily="2" charset="-78"/>
              </a:rPr>
              <a:t>  /  </a:t>
            </a:r>
            <a:r>
              <a:rPr lang="ar-SA" sz="1400" dirty="0" smtClean="0">
                <a:cs typeface="Sultan Medium" pitchFamily="2" charset="-78"/>
              </a:rPr>
              <a:t>الصف </a:t>
            </a:r>
            <a:r>
              <a:rPr lang="ar-KW" sz="1400" dirty="0" smtClean="0">
                <a:cs typeface="Sultan Medium" pitchFamily="2" charset="-78"/>
              </a:rPr>
              <a:t>الرابع</a:t>
            </a:r>
            <a:endParaRPr lang="ar-SA" sz="1400" dirty="0" smtClean="0">
              <a:cs typeface="Sultan Medium" pitchFamily="2" charset="-78"/>
            </a:endParaRPr>
          </a:p>
          <a:p>
            <a:pPr algn="ctr"/>
            <a:r>
              <a:rPr lang="ar-KW" sz="1400" dirty="0">
                <a:cs typeface="Sultan Medium" pitchFamily="2" charset="-78"/>
              </a:rPr>
              <a:t>الوحدة الثانية : نشأة بلادي الكويت     </a:t>
            </a:r>
            <a:r>
              <a:rPr lang="ar-SA" dirty="0">
                <a:cs typeface="Sultan Medium" pitchFamily="2" charset="-78"/>
              </a:rPr>
              <a:t>درس </a:t>
            </a:r>
            <a:r>
              <a:rPr lang="ar-KW" dirty="0" smtClean="0">
                <a:cs typeface="Sultan Medium" pitchFamily="2" charset="-78"/>
              </a:rPr>
              <a:t>7 </a:t>
            </a:r>
            <a:r>
              <a:rPr lang="ar-SA" dirty="0" smtClean="0">
                <a:cs typeface="Sultan Medium" pitchFamily="2" charset="-78"/>
              </a:rPr>
              <a:t>: </a:t>
            </a:r>
            <a:r>
              <a:rPr lang="ar-KW" dirty="0" smtClean="0">
                <a:cs typeface="Sultan Medium" pitchFamily="2" charset="-78"/>
              </a:rPr>
              <a:t>رموز  بلادي الكويت  ( 2 )</a:t>
            </a:r>
            <a:endParaRPr lang="ar-KW" dirty="0">
              <a:cs typeface="Sultan Medium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220072" y="1636058"/>
            <a:ext cx="38884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1400" u="sng" dirty="0">
                <a:cs typeface="Sultan Medium" pitchFamily="2" charset="-78"/>
              </a:rPr>
              <a:t>السؤال الأول : </a:t>
            </a:r>
            <a:r>
              <a:rPr lang="ar-KW" sz="1400" u="sng" dirty="0" smtClean="0">
                <a:cs typeface="Sultan Medium" pitchFamily="2" charset="-78"/>
              </a:rPr>
              <a:t>رتب شعارات دولة الكويت التالية زمنياً ثم أكمل المعلومات المرتبطة بها  </a:t>
            </a:r>
            <a:r>
              <a:rPr lang="ar-SA" sz="1400" u="sng" dirty="0" smtClean="0">
                <a:cs typeface="Sultan Medium" pitchFamily="2" charset="-78"/>
              </a:rPr>
              <a:t> :-</a:t>
            </a:r>
            <a:r>
              <a:rPr lang="ar-KW" sz="1400" u="sng" dirty="0">
                <a:cs typeface="Sultan Medium" pitchFamily="2" charset="-78"/>
              </a:rPr>
              <a:t> </a:t>
            </a:r>
            <a:r>
              <a:rPr lang="ar-KW" sz="1400" u="sng" dirty="0" smtClean="0">
                <a:cs typeface="Sultan Medium" pitchFamily="2" charset="-78"/>
              </a:rPr>
              <a:t> </a:t>
            </a:r>
            <a:r>
              <a:rPr lang="ar-KW" sz="1400" dirty="0" smtClean="0">
                <a:cs typeface="Sultan Medium" pitchFamily="2" charset="-78"/>
              </a:rPr>
              <a:t> </a:t>
            </a:r>
            <a:br>
              <a:rPr lang="ar-KW" sz="1400" dirty="0" smtClean="0">
                <a:cs typeface="Sultan Medium" pitchFamily="2" charset="-78"/>
              </a:rPr>
            </a:br>
            <a:r>
              <a:rPr lang="ar-KW" sz="400" dirty="0" smtClean="0">
                <a:cs typeface="Sultan Medium" pitchFamily="2" charset="-78"/>
              </a:rPr>
              <a:t>         </a:t>
            </a:r>
            <a:r>
              <a:rPr lang="ar-KW" sz="1400" dirty="0" smtClean="0">
                <a:cs typeface="Sultan Medium" pitchFamily="2" charset="-78"/>
              </a:rPr>
              <a:t/>
            </a:r>
            <a:br>
              <a:rPr lang="ar-KW" sz="1400" dirty="0" smtClean="0">
                <a:cs typeface="Sultan Medium" pitchFamily="2" charset="-78"/>
              </a:rPr>
            </a:br>
            <a:r>
              <a:rPr lang="ar-KW" sz="1200" dirty="0" smtClean="0">
                <a:cs typeface="Sultan Medium" pitchFamily="2" charset="-78"/>
              </a:rPr>
              <a:t> (    1940م    -    1962م   -   1921م   -   أحمد الجابر    -   عبدالله السالم   )</a:t>
            </a:r>
          </a:p>
        </p:txBody>
      </p:sp>
      <p:grpSp>
        <p:nvGrpSpPr>
          <p:cNvPr id="16" name="مجموعة 15"/>
          <p:cNvGrpSpPr/>
          <p:nvPr/>
        </p:nvGrpSpPr>
        <p:grpSpPr>
          <a:xfrm>
            <a:off x="5436096" y="2420888"/>
            <a:ext cx="3729421" cy="4104456"/>
            <a:chOff x="5436096" y="2420888"/>
            <a:chExt cx="3729421" cy="4104456"/>
          </a:xfrm>
        </p:grpSpPr>
        <p:sp>
          <p:nvSpPr>
            <p:cNvPr id="26" name="مستطيل 25"/>
            <p:cNvSpPr/>
            <p:nvPr/>
          </p:nvSpPr>
          <p:spPr>
            <a:xfrm>
              <a:off x="5508104" y="2564904"/>
              <a:ext cx="1904681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ar-KW" sz="1400" dirty="0" smtClean="0">
                  <a:cs typeface="Sultan Medium" pitchFamily="2" charset="-78"/>
                </a:rPr>
                <a:t>اعتمد في عام ................</a:t>
              </a:r>
            </a:p>
            <a:p>
              <a:pPr algn="ctr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ar-KW" sz="1400" dirty="0" smtClean="0">
                  <a:cs typeface="Sultan Medium" pitchFamily="2" charset="-78"/>
                </a:rPr>
                <a:t>في عهد الشيخ ......................................</a:t>
              </a:r>
              <a:endParaRPr lang="ar-KW" sz="2000" dirty="0"/>
            </a:p>
          </p:txBody>
        </p:sp>
        <p:grpSp>
          <p:nvGrpSpPr>
            <p:cNvPr id="15" name="مجموعة 14"/>
            <p:cNvGrpSpPr/>
            <p:nvPr/>
          </p:nvGrpSpPr>
          <p:grpSpPr>
            <a:xfrm>
              <a:off x="5436096" y="2420888"/>
              <a:ext cx="3729421" cy="4104456"/>
              <a:chOff x="5436096" y="2420888"/>
              <a:chExt cx="3729421" cy="4104456"/>
            </a:xfrm>
          </p:grpSpPr>
          <p:sp>
            <p:nvSpPr>
              <p:cNvPr id="29" name="مستطيل 28"/>
              <p:cNvSpPr/>
              <p:nvPr/>
            </p:nvSpPr>
            <p:spPr>
              <a:xfrm>
                <a:off x="5508104" y="4048544"/>
                <a:ext cx="1904681" cy="388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ar-KW" sz="1400" dirty="0" smtClean="0">
                    <a:cs typeface="Sultan Medium" pitchFamily="2" charset="-78"/>
                  </a:rPr>
                  <a:t>اعتمد في عام ................</a:t>
                </a:r>
              </a:p>
            </p:txBody>
          </p:sp>
          <p:grpSp>
            <p:nvGrpSpPr>
              <p:cNvPr id="13" name="مجموعة 12"/>
              <p:cNvGrpSpPr/>
              <p:nvPr/>
            </p:nvGrpSpPr>
            <p:grpSpPr>
              <a:xfrm>
                <a:off x="5436096" y="2420888"/>
                <a:ext cx="3729421" cy="4104456"/>
                <a:chOff x="5436096" y="2420888"/>
                <a:chExt cx="3729421" cy="4104456"/>
              </a:xfrm>
            </p:grpSpPr>
            <p:grpSp>
              <p:nvGrpSpPr>
                <p:cNvPr id="27" name="مجموعة 26"/>
                <p:cNvGrpSpPr/>
                <p:nvPr/>
              </p:nvGrpSpPr>
              <p:grpSpPr>
                <a:xfrm>
                  <a:off x="7340777" y="2420888"/>
                  <a:ext cx="1824740" cy="3960440"/>
                  <a:chOff x="7340777" y="2276872"/>
                  <a:chExt cx="1824740" cy="3960440"/>
                </a:xfrm>
              </p:grpSpPr>
              <p:grpSp>
                <p:nvGrpSpPr>
                  <p:cNvPr id="21" name="مجموعة 20"/>
                  <p:cNvGrpSpPr/>
                  <p:nvPr/>
                </p:nvGrpSpPr>
                <p:grpSpPr>
                  <a:xfrm>
                    <a:off x="7340777" y="2276872"/>
                    <a:ext cx="1067588" cy="3960440"/>
                    <a:chOff x="7340777" y="2420888"/>
                    <a:chExt cx="1067588" cy="3960440"/>
                  </a:xfrm>
                </p:grpSpPr>
                <p:pic>
                  <p:nvPicPr>
                    <p:cNvPr id="11" name="Picture 7" descr="C:\Users\user\Desktop\6641_imgcache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>
                      <a:grayscl/>
                      <a:lum bright="-20000" contrast="40000"/>
                    </a:blip>
                    <a:srcRect l="48252" t="5691" r="4545" b="55285"/>
                    <a:stretch>
                      <a:fillRect/>
                    </a:stretch>
                  </p:blipFill>
                  <p:spPr bwMode="auto">
                    <a:xfrm>
                      <a:off x="7391401" y="2694261"/>
                      <a:ext cx="606779" cy="777268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</p:spPr>
                </p:pic>
                <p:pic>
                  <p:nvPicPr>
                    <p:cNvPr id="12" name="Picture 10" descr="C:\Users\user\Desktop\6641_imgcache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>
                      <a:grayscl/>
                      <a:lum bright="-20000" contrast="40000"/>
                    </a:blip>
                    <a:srcRect l="3226" r="64059" b="48387"/>
                    <a:stretch>
                      <a:fillRect/>
                    </a:stretch>
                  </p:blipFill>
                  <p:spPr bwMode="auto">
                    <a:xfrm>
                      <a:off x="7391401" y="3827801"/>
                      <a:ext cx="600616" cy="777268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</p:spPr>
                </p:pic>
                <p:pic>
                  <p:nvPicPr>
                    <p:cNvPr id="1026" name="Picture 2" descr="C:\Users\HP\Desktop\1983DD_Coat_of_Arms_of_Kuwait_svg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grayscl/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340777" y="5236017"/>
                      <a:ext cx="701864" cy="79377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grpSp>
                  <p:nvGrpSpPr>
                    <p:cNvPr id="18" name="مجموعة 17"/>
                    <p:cNvGrpSpPr/>
                    <p:nvPr/>
                  </p:nvGrpSpPr>
                  <p:grpSpPr>
                    <a:xfrm>
                      <a:off x="8066973" y="2420888"/>
                      <a:ext cx="341392" cy="3960440"/>
                      <a:chOff x="8066973" y="1988840"/>
                      <a:chExt cx="341392" cy="3960440"/>
                    </a:xfrm>
                  </p:grpSpPr>
                  <p:cxnSp>
                    <p:nvCxnSpPr>
                      <p:cNvPr id="14" name="رابط مستقيم 13"/>
                      <p:cNvCxnSpPr/>
                      <p:nvPr/>
                    </p:nvCxnSpPr>
                    <p:spPr>
                      <a:xfrm rot="16200000" flipH="1">
                        <a:off x="6264188" y="3969060"/>
                        <a:ext cx="3960440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" name="رابط مستقيم 16"/>
                      <p:cNvCxnSpPr/>
                      <p:nvPr/>
                    </p:nvCxnSpPr>
                    <p:spPr>
                      <a:xfrm rot="5400000">
                        <a:off x="8213693" y="2418710"/>
                        <a:ext cx="0" cy="288032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" name="رابط مستقيم 18"/>
                      <p:cNvCxnSpPr/>
                      <p:nvPr/>
                    </p:nvCxnSpPr>
                    <p:spPr>
                      <a:xfrm rot="5400000">
                        <a:off x="8210989" y="3455484"/>
                        <a:ext cx="0" cy="288032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" name="رابط مستقيم 19"/>
                      <p:cNvCxnSpPr/>
                      <p:nvPr/>
                    </p:nvCxnSpPr>
                    <p:spPr>
                      <a:xfrm rot="5400000">
                        <a:off x="8264349" y="4869160"/>
                        <a:ext cx="0" cy="288032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23" name="مجموعة 22"/>
                  <p:cNvGrpSpPr/>
                  <p:nvPr/>
                </p:nvGrpSpPr>
                <p:grpSpPr>
                  <a:xfrm>
                    <a:off x="8398296" y="2420888"/>
                    <a:ext cx="767221" cy="3191763"/>
                    <a:chOff x="8398296" y="2420888"/>
                    <a:chExt cx="767221" cy="3191763"/>
                  </a:xfrm>
                </p:grpSpPr>
                <p:sp>
                  <p:nvSpPr>
                    <p:cNvPr id="22" name="مستطيل 21"/>
                    <p:cNvSpPr/>
                    <p:nvPr/>
                  </p:nvSpPr>
                  <p:spPr>
                    <a:xfrm>
                      <a:off x="8398296" y="3460311"/>
                      <a:ext cx="745704" cy="738664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r-KW" sz="1400" dirty="0" smtClean="0">
                          <a:cs typeface="Sultan Medium" pitchFamily="2" charset="-78"/>
                        </a:rPr>
                        <a:t>الشعار ............</a:t>
                      </a:r>
                      <a:endParaRPr lang="ar-KW" sz="2000" dirty="0"/>
                    </a:p>
                  </p:txBody>
                </p:sp>
                <p:sp>
                  <p:nvSpPr>
                    <p:cNvPr id="24" name="مستطيل 23"/>
                    <p:cNvSpPr/>
                    <p:nvPr/>
                  </p:nvSpPr>
                  <p:spPr>
                    <a:xfrm>
                      <a:off x="8408365" y="2420888"/>
                      <a:ext cx="757152" cy="738664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r-KW" sz="1400" dirty="0" smtClean="0">
                          <a:cs typeface="Sultan Medium" pitchFamily="2" charset="-78"/>
                        </a:rPr>
                        <a:t>الشعار ............</a:t>
                      </a:r>
                      <a:endParaRPr lang="ar-KW" sz="2000" dirty="0"/>
                    </a:p>
                  </p:txBody>
                </p:sp>
                <p:sp>
                  <p:nvSpPr>
                    <p:cNvPr id="25" name="مستطيل 24"/>
                    <p:cNvSpPr/>
                    <p:nvPr/>
                  </p:nvSpPr>
                  <p:spPr>
                    <a:xfrm>
                      <a:off x="8408365" y="4873987"/>
                      <a:ext cx="757151" cy="738664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r-KW" sz="1400" dirty="0" smtClean="0">
                          <a:cs typeface="Sultan Medium" pitchFamily="2" charset="-78"/>
                        </a:rPr>
                        <a:t>الشعار ............</a:t>
                      </a:r>
                      <a:endParaRPr lang="ar-KW" sz="2000" dirty="0"/>
                    </a:p>
                  </p:txBody>
                </p:sp>
              </p:grpSp>
            </p:grpSp>
            <p:sp>
              <p:nvSpPr>
                <p:cNvPr id="30" name="مستطيل 29"/>
                <p:cNvSpPr/>
                <p:nvPr/>
              </p:nvSpPr>
              <p:spPr>
                <a:xfrm>
                  <a:off x="5436096" y="5140349"/>
                  <a:ext cx="1904681" cy="138499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  <a:buFont typeface="Arial" pitchFamily="34" charset="0"/>
                    <a:buChar char="•"/>
                  </a:pPr>
                  <a:r>
                    <a:rPr lang="ar-KW" sz="1400" dirty="0" smtClean="0">
                      <a:cs typeface="Sultan Medium" pitchFamily="2" charset="-78"/>
                    </a:rPr>
                    <a:t>اعتمد في عام ................</a:t>
                  </a:r>
                </a:p>
                <a:p>
                  <a:pPr algn="ctr">
                    <a:lnSpc>
                      <a:spcPct val="150000"/>
                    </a:lnSpc>
                    <a:buFont typeface="Arial" pitchFamily="34" charset="0"/>
                    <a:buChar char="•"/>
                  </a:pPr>
                  <a:r>
                    <a:rPr lang="ar-KW" sz="1400" dirty="0" smtClean="0">
                      <a:cs typeface="Sultan Medium" pitchFamily="2" charset="-78"/>
                    </a:rPr>
                    <a:t>في عهد الشيخ .......................................</a:t>
                  </a:r>
                </a:p>
                <a:p>
                  <a:pPr algn="ctr">
                    <a:lnSpc>
                      <a:spcPct val="150000"/>
                    </a:lnSpc>
                    <a:buFont typeface="Arial" pitchFamily="34" charset="0"/>
                    <a:buChar char="•"/>
                  </a:pPr>
                  <a:r>
                    <a:rPr lang="ar-KW" sz="1400" dirty="0" smtClean="0">
                      <a:cs typeface="Sultan Medium" pitchFamily="2" charset="-78"/>
                    </a:rPr>
                    <a:t>استخدم بعد الاستقلال</a:t>
                  </a:r>
                  <a:endParaRPr lang="ar-KW" sz="2000" dirty="0"/>
                </a:p>
              </p:txBody>
            </p:sp>
          </p:grpSp>
        </p:grpSp>
      </p:grpSp>
      <p:cxnSp>
        <p:nvCxnSpPr>
          <p:cNvPr id="31" name="رابط مستقيم 30"/>
          <p:cNvCxnSpPr/>
          <p:nvPr/>
        </p:nvCxnSpPr>
        <p:spPr>
          <a:xfrm>
            <a:off x="5436096" y="1628800"/>
            <a:ext cx="0" cy="47525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ستطيل 35"/>
          <p:cNvSpPr/>
          <p:nvPr/>
        </p:nvSpPr>
        <p:spPr>
          <a:xfrm>
            <a:off x="179512" y="1681063"/>
            <a:ext cx="5040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1400" u="sng" dirty="0" smtClean="0">
                <a:cs typeface="Sultan Medium" pitchFamily="2" charset="-78"/>
              </a:rPr>
              <a:t>السؤال الثاني : أكمل المخطط السهمي التالي  بكتابة معلومات مهمة عنها:</a:t>
            </a:r>
            <a:r>
              <a:rPr lang="ar-SA" sz="1400" u="sng" dirty="0" smtClean="0">
                <a:cs typeface="Sultan Medium" pitchFamily="2" charset="-78"/>
              </a:rPr>
              <a:t> </a:t>
            </a:r>
            <a:endParaRPr lang="ar-KW" sz="1400" u="sng" dirty="0" smtClean="0">
              <a:cs typeface="Sultan Medium" pitchFamily="2" charset="-78"/>
            </a:endParaRPr>
          </a:p>
        </p:txBody>
      </p:sp>
      <p:graphicFrame>
        <p:nvGraphicFramePr>
          <p:cNvPr id="37" name="رسم تخطيطي 36"/>
          <p:cNvGraphicFramePr/>
          <p:nvPr>
            <p:extLst>
              <p:ext uri="{D42A27DB-BD31-4B8C-83A1-F6EECF244321}">
                <p14:modId xmlns:p14="http://schemas.microsoft.com/office/powerpoint/2010/main" val="987612083"/>
              </p:ext>
            </p:extLst>
          </p:nvPr>
        </p:nvGraphicFramePr>
        <p:xfrm>
          <a:off x="179512" y="1916832"/>
          <a:ext cx="5040560" cy="253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40" name="رابط مستقيم 39"/>
          <p:cNvCxnSpPr/>
          <p:nvPr/>
        </p:nvCxnSpPr>
        <p:spPr>
          <a:xfrm rot="5400000">
            <a:off x="2552873" y="2345978"/>
            <a:ext cx="0" cy="4470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9" cstate="print"/>
          <a:srcRect l="6233" t="2737" r="4431" b="5109"/>
          <a:stretch>
            <a:fillRect/>
          </a:stretch>
        </p:blipFill>
        <p:spPr bwMode="auto">
          <a:xfrm>
            <a:off x="107504" y="4933886"/>
            <a:ext cx="1656184" cy="187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مستطيل 31"/>
          <p:cNvSpPr/>
          <p:nvPr/>
        </p:nvSpPr>
        <p:spPr>
          <a:xfrm>
            <a:off x="467544" y="4653136"/>
            <a:ext cx="489654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1400" u="sng" dirty="0" smtClean="0">
                <a:cs typeface="Sultan Medium" pitchFamily="2" charset="-78"/>
              </a:rPr>
              <a:t>السؤال الثالث : أجب على الأسئلة التالية بمساعدة الصورة :-</a:t>
            </a:r>
            <a:br>
              <a:rPr lang="ar-KW" sz="1400" u="sng" dirty="0" smtClean="0">
                <a:cs typeface="Sultan Medium" pitchFamily="2" charset="-78"/>
              </a:rPr>
            </a:br>
            <a:endParaRPr lang="ar-KW" sz="900" u="sng" dirty="0" smtClean="0">
              <a:cs typeface="Sultan Medium" pitchFamily="2" charset="-78"/>
            </a:endParaRPr>
          </a:p>
          <a:p>
            <a:r>
              <a:rPr lang="ar-KW" sz="1400" dirty="0" smtClean="0">
                <a:cs typeface="Sultan Medium" pitchFamily="2" charset="-78"/>
              </a:rPr>
              <a:t>1- لون شعار دولة الكويت .</a:t>
            </a:r>
          </a:p>
          <a:p>
            <a:pPr>
              <a:lnSpc>
                <a:spcPct val="150000"/>
              </a:lnSpc>
            </a:pPr>
            <a:r>
              <a:rPr lang="ar-KW" sz="1400" dirty="0" smtClean="0">
                <a:cs typeface="Sultan Medium" pitchFamily="2" charset="-78"/>
              </a:rPr>
              <a:t>2- ما هي مكونات الشعار ؟ .......................................</a:t>
            </a:r>
            <a:br>
              <a:rPr lang="ar-KW" sz="1400" dirty="0" smtClean="0">
                <a:cs typeface="Sultan Medium" pitchFamily="2" charset="-78"/>
              </a:rPr>
            </a:br>
            <a:r>
              <a:rPr lang="ar-KW" sz="1400" dirty="0" smtClean="0">
                <a:cs typeface="Sultan Medium" pitchFamily="2" charset="-78"/>
              </a:rPr>
              <a:t>..................................................................................</a:t>
            </a:r>
            <a:br>
              <a:rPr lang="ar-KW" sz="1400" dirty="0" smtClean="0">
                <a:cs typeface="Sultan Medium" pitchFamily="2" charset="-78"/>
              </a:rPr>
            </a:br>
            <a:r>
              <a:rPr lang="ar-KW" sz="1400" dirty="0" smtClean="0">
                <a:cs typeface="Sultan Medium" pitchFamily="2" charset="-78"/>
              </a:rPr>
              <a:t>..................................................................................</a:t>
            </a:r>
          </a:p>
          <a:p>
            <a:pPr>
              <a:lnSpc>
                <a:spcPct val="150000"/>
              </a:lnSpc>
            </a:pPr>
            <a:r>
              <a:rPr lang="ar-KW" sz="1400" dirty="0" smtClean="0">
                <a:cs typeface="Sultan Medium" pitchFamily="2" charset="-78"/>
              </a:rPr>
              <a:t>3- ما أهمية الشعار لدولة الكويت ؟</a:t>
            </a:r>
            <a:br>
              <a:rPr lang="ar-KW" sz="1400" dirty="0" smtClean="0">
                <a:cs typeface="Sultan Medium" pitchFamily="2" charset="-78"/>
              </a:rPr>
            </a:br>
            <a:r>
              <a:rPr lang="ar-KW" sz="1400" dirty="0" smtClean="0">
                <a:cs typeface="Sultan Medium" pitchFamily="2" charset="-78"/>
              </a:rPr>
              <a:t>......................................................................................................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393977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3419872" y="1556792"/>
            <a:ext cx="21479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>
            <a:off x="6444208" y="6309320"/>
            <a:ext cx="1594048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1100" dirty="0" smtClean="0">
                <a:cs typeface="Sultan Medium" pitchFamily="2" charset="-78"/>
              </a:rPr>
              <a:t>اعداد المعلمة : زينب بن نخي  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755576" y="972017"/>
            <a:ext cx="74888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dirty="0" smtClean="0">
                <a:cs typeface="Sultan Medium" pitchFamily="2" charset="-78"/>
              </a:rPr>
              <a:t>ورقة عمل لمادة بلادي الكويت</a:t>
            </a:r>
            <a:r>
              <a:rPr lang="ar-KW" sz="1400" dirty="0">
                <a:cs typeface="Sultan Medium" pitchFamily="2" charset="-78"/>
              </a:rPr>
              <a:t> </a:t>
            </a:r>
            <a:r>
              <a:rPr lang="ar-KW" sz="1400" dirty="0" smtClean="0">
                <a:cs typeface="Sultan Medium" pitchFamily="2" charset="-78"/>
              </a:rPr>
              <a:t>  /  </a:t>
            </a:r>
            <a:r>
              <a:rPr lang="ar-SA" sz="1400" dirty="0" smtClean="0">
                <a:cs typeface="Sultan Medium" pitchFamily="2" charset="-78"/>
              </a:rPr>
              <a:t>الصف </a:t>
            </a:r>
            <a:r>
              <a:rPr lang="ar-KW" sz="1400" dirty="0" smtClean="0">
                <a:cs typeface="Sultan Medium" pitchFamily="2" charset="-78"/>
              </a:rPr>
              <a:t>الرابع</a:t>
            </a:r>
            <a:endParaRPr lang="ar-SA" sz="1400" dirty="0" smtClean="0">
              <a:cs typeface="Sultan Medium" pitchFamily="2" charset="-78"/>
            </a:endParaRPr>
          </a:p>
          <a:p>
            <a:pPr algn="ctr"/>
            <a:r>
              <a:rPr lang="ar-KW" sz="1400" dirty="0">
                <a:cs typeface="Sultan Medium" pitchFamily="2" charset="-78"/>
              </a:rPr>
              <a:t>الوحدة الثانية : نشأة بلادي الكويت     </a:t>
            </a:r>
            <a:r>
              <a:rPr lang="ar-SA" dirty="0">
                <a:cs typeface="Sultan Medium" pitchFamily="2" charset="-78"/>
              </a:rPr>
              <a:t>درس </a:t>
            </a:r>
            <a:r>
              <a:rPr lang="ar-KW" dirty="0" smtClean="0">
                <a:cs typeface="Sultan Medium" pitchFamily="2" charset="-78"/>
              </a:rPr>
              <a:t>8 </a:t>
            </a:r>
            <a:r>
              <a:rPr lang="ar-SA" dirty="0" smtClean="0">
                <a:cs typeface="Sultan Medium" pitchFamily="2" charset="-78"/>
              </a:rPr>
              <a:t>: </a:t>
            </a:r>
            <a:r>
              <a:rPr lang="ar-KW" dirty="0" smtClean="0">
                <a:cs typeface="Sultan Medium" pitchFamily="2" charset="-78"/>
              </a:rPr>
              <a:t>سكان بلادي الكويت</a:t>
            </a:r>
            <a:endParaRPr lang="ar-KW" dirty="0">
              <a:cs typeface="Sultan Medium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220072" y="1636058"/>
            <a:ext cx="38884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1400" u="sng" dirty="0">
                <a:cs typeface="Sultan Medium" pitchFamily="2" charset="-78"/>
              </a:rPr>
              <a:t>السؤال الأول : </a:t>
            </a:r>
            <a:r>
              <a:rPr lang="ar-KW" sz="1400" u="sng" dirty="0" smtClean="0">
                <a:cs typeface="Sultan Medium" pitchFamily="2" charset="-78"/>
              </a:rPr>
              <a:t>ظلل الخيار الصحيح من بين الخيارات التي تلي كل عبارة </a:t>
            </a:r>
            <a:r>
              <a:rPr lang="ar-SA" sz="1400" u="sng" dirty="0" smtClean="0">
                <a:cs typeface="Sultan Medium" pitchFamily="2" charset="-78"/>
              </a:rPr>
              <a:t>:-</a:t>
            </a:r>
            <a:r>
              <a:rPr lang="ar-KW" sz="1400" u="sng" dirty="0" smtClean="0">
                <a:cs typeface="Sultan Medium" pitchFamily="2" charset="-78"/>
              </a:rPr>
              <a:t>  </a:t>
            </a:r>
            <a:r>
              <a:rPr lang="ar-KW" sz="1400" dirty="0" smtClean="0">
                <a:cs typeface="Sultan Medium" pitchFamily="2" charset="-78"/>
              </a:rPr>
              <a:t> </a:t>
            </a:r>
            <a:br>
              <a:rPr lang="ar-KW" sz="1400" dirty="0" smtClean="0">
                <a:cs typeface="Sultan Medium" pitchFamily="2" charset="-78"/>
              </a:rPr>
            </a:br>
            <a:r>
              <a:rPr lang="ar-KW" sz="400" dirty="0" smtClean="0">
                <a:cs typeface="Sultan Medium" pitchFamily="2" charset="-78"/>
              </a:rPr>
              <a:t>         </a:t>
            </a:r>
            <a:r>
              <a:rPr lang="ar-KW" sz="1400" dirty="0" smtClean="0">
                <a:cs typeface="Sultan Medium" pitchFamily="2" charset="-78"/>
              </a:rPr>
              <a:t/>
            </a:r>
            <a:br>
              <a:rPr lang="ar-KW" sz="1400" dirty="0" smtClean="0">
                <a:cs typeface="Sultan Medium" pitchFamily="2" charset="-78"/>
              </a:rPr>
            </a:br>
            <a:r>
              <a:rPr lang="ar-KW" sz="1200" dirty="0" smtClean="0">
                <a:cs typeface="Sultan Medium" pitchFamily="2" charset="-78"/>
              </a:rPr>
              <a:t> 1- عدد سكان دولة الكويت في بداية نشأتها كان لا يتجاوز :</a:t>
            </a:r>
          </a:p>
          <a:p>
            <a:endParaRPr lang="ar-KW" sz="1200" dirty="0">
              <a:cs typeface="Sultan Medium" pitchFamily="2" charset="-78"/>
            </a:endParaRPr>
          </a:p>
          <a:p>
            <a:endParaRPr lang="ar-KW" sz="1200" dirty="0" smtClean="0">
              <a:cs typeface="Sultan Medium" pitchFamily="2" charset="-78"/>
            </a:endParaRPr>
          </a:p>
          <a:p>
            <a:endParaRPr lang="ar-KW" sz="1200" dirty="0" smtClean="0">
              <a:cs typeface="Sultan Medium" pitchFamily="2" charset="-78"/>
            </a:endParaRPr>
          </a:p>
          <a:p>
            <a:r>
              <a:rPr lang="ar-KW" sz="1200" dirty="0" smtClean="0">
                <a:cs typeface="Sultan Medium" pitchFamily="2" charset="-78"/>
              </a:rPr>
              <a:t>2- زاد عدد سكان دولة الكويت بعد ظهور و تصدير :</a:t>
            </a:r>
          </a:p>
          <a:p>
            <a:endParaRPr lang="ar-KW" sz="1200" dirty="0">
              <a:cs typeface="Sultan Medium" pitchFamily="2" charset="-78"/>
            </a:endParaRPr>
          </a:p>
          <a:p>
            <a:endParaRPr lang="ar-KW" sz="1200" dirty="0" smtClean="0">
              <a:cs typeface="Sultan Medium" pitchFamily="2" charset="-78"/>
            </a:endParaRPr>
          </a:p>
          <a:p>
            <a:endParaRPr lang="ar-KW" sz="1200" dirty="0" smtClean="0">
              <a:cs typeface="Sultan Medium" pitchFamily="2" charset="-78"/>
            </a:endParaRPr>
          </a:p>
          <a:p>
            <a:r>
              <a:rPr lang="ar-KW" sz="1200" dirty="0" smtClean="0">
                <a:cs typeface="Sultan Medium" pitchFamily="2" charset="-78"/>
              </a:rPr>
              <a:t>3- عدد سكان دولة الكويت الحالي يبلغ حوالي :</a:t>
            </a:r>
          </a:p>
        </p:txBody>
      </p:sp>
      <p:cxnSp>
        <p:nvCxnSpPr>
          <p:cNvPr id="31" name="رابط مستقيم 30"/>
          <p:cNvCxnSpPr/>
          <p:nvPr/>
        </p:nvCxnSpPr>
        <p:spPr>
          <a:xfrm>
            <a:off x="5292080" y="1628800"/>
            <a:ext cx="0" cy="26445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ستطيل 35"/>
          <p:cNvSpPr/>
          <p:nvPr/>
        </p:nvSpPr>
        <p:spPr>
          <a:xfrm>
            <a:off x="179512" y="1681063"/>
            <a:ext cx="5040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1400" u="sng" dirty="0" smtClean="0">
                <a:cs typeface="Sultan Medium" pitchFamily="2" charset="-78"/>
              </a:rPr>
              <a:t>السؤال الثاني : صل بين المجموعتين برسم خطاً بينهما :</a:t>
            </a:r>
            <a:r>
              <a:rPr lang="ar-SA" sz="1400" u="sng" dirty="0" smtClean="0">
                <a:cs typeface="Sultan Medium" pitchFamily="2" charset="-78"/>
              </a:rPr>
              <a:t> </a:t>
            </a:r>
            <a:endParaRPr lang="ar-KW" sz="1400" u="sng" dirty="0" smtClean="0">
              <a:cs typeface="Sultan Medium" pitchFamily="2" charset="-78"/>
            </a:endParaRPr>
          </a:p>
        </p:txBody>
      </p:sp>
      <p:cxnSp>
        <p:nvCxnSpPr>
          <p:cNvPr id="40" name="رابط مستقيم 39"/>
          <p:cNvCxnSpPr/>
          <p:nvPr/>
        </p:nvCxnSpPr>
        <p:spPr>
          <a:xfrm flipH="1">
            <a:off x="5436096" y="4293097"/>
            <a:ext cx="35761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790732"/>
              </p:ext>
            </p:extLst>
          </p:nvPr>
        </p:nvGraphicFramePr>
        <p:xfrm>
          <a:off x="5436095" y="2404120"/>
          <a:ext cx="3653188" cy="29883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13297"/>
                <a:gridCol w="913297"/>
                <a:gridCol w="913297"/>
                <a:gridCol w="913297"/>
              </a:tblGrid>
              <a:tr h="298832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K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4 آلاف نسمة</a:t>
                      </a:r>
                      <a:endParaRPr lang="ar-KW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ultan Medium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K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5 آلاف نسمة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K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6 آلاف نسمة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K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7 آلاف نسمة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8" name="جدول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640007"/>
              </p:ext>
            </p:extLst>
          </p:nvPr>
        </p:nvGraphicFramePr>
        <p:xfrm>
          <a:off x="5436096" y="3130168"/>
          <a:ext cx="3665432" cy="29883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16358"/>
                <a:gridCol w="916358"/>
                <a:gridCol w="916358"/>
                <a:gridCol w="916358"/>
              </a:tblGrid>
              <a:tr h="298832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K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الحديد</a:t>
                      </a:r>
                      <a:endParaRPr lang="ar-KW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ultan Medium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K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الكالسيوم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K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النفط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K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الماء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9" name="جدول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267832"/>
              </p:ext>
            </p:extLst>
          </p:nvPr>
        </p:nvGraphicFramePr>
        <p:xfrm>
          <a:off x="5436096" y="3850248"/>
          <a:ext cx="3665432" cy="29883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16358"/>
                <a:gridCol w="916358"/>
                <a:gridCol w="916358"/>
                <a:gridCol w="916358"/>
              </a:tblGrid>
              <a:tr h="298832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K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2,200,000 </a:t>
                      </a:r>
                      <a:r>
                        <a:rPr lang="ar-KW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نسمة</a:t>
                      </a:r>
                      <a:endParaRPr lang="ar-KW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ultan Medium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K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3,300,000 </a:t>
                      </a:r>
                      <a:r>
                        <a:rPr lang="ar-KW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نسمة</a:t>
                      </a:r>
                      <a:endParaRPr lang="ar-KW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ultan Medium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K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4,400,000 </a:t>
                      </a:r>
                      <a:r>
                        <a:rPr lang="ar-KW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نسمة</a:t>
                      </a:r>
                      <a:endParaRPr lang="ar-KW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ultan Medium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K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5,500,000 </a:t>
                      </a:r>
                      <a:r>
                        <a:rPr lang="ar-KW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نسمة</a:t>
                      </a:r>
                      <a:endParaRPr lang="ar-KW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ultan Medium" pitchFamily="2" charset="-7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8" name="مستطيل مستدير الزوايا 27"/>
          <p:cNvSpPr/>
          <p:nvPr/>
        </p:nvSpPr>
        <p:spPr>
          <a:xfrm>
            <a:off x="3995936" y="2132856"/>
            <a:ext cx="1152128" cy="432048"/>
          </a:xfrm>
          <a:prstGeom prst="roundRect">
            <a:avLst>
              <a:gd name="adj" fmla="val 28169"/>
            </a:avLst>
          </a:prstGeom>
          <a:solidFill>
            <a:schemeClr val="bg1"/>
          </a:solidFill>
          <a:ln w="127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1200" dirty="0">
                <a:solidFill>
                  <a:schemeClr val="tx1"/>
                </a:solidFill>
                <a:cs typeface="Sultan Medium" pitchFamily="2" charset="-78"/>
              </a:rPr>
              <a:t>الزيادة الطبيعية</a:t>
            </a:r>
          </a:p>
        </p:txBody>
      </p:sp>
      <p:sp>
        <p:nvSpPr>
          <p:cNvPr id="42" name="مستطيل مستدير الزوايا 41"/>
          <p:cNvSpPr/>
          <p:nvPr/>
        </p:nvSpPr>
        <p:spPr>
          <a:xfrm>
            <a:off x="3995936" y="2780928"/>
            <a:ext cx="1152128" cy="432048"/>
          </a:xfrm>
          <a:prstGeom prst="roundRect">
            <a:avLst>
              <a:gd name="adj" fmla="val 28169"/>
            </a:avLst>
          </a:prstGeom>
          <a:solidFill>
            <a:schemeClr val="bg1"/>
          </a:solidFill>
          <a:ln w="127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1200" dirty="0" smtClean="0">
                <a:solidFill>
                  <a:schemeClr val="tx1"/>
                </a:solidFill>
                <a:cs typeface="Sultan Medium" pitchFamily="2" charset="-78"/>
              </a:rPr>
              <a:t>الزيادة غير </a:t>
            </a:r>
            <a:r>
              <a:rPr lang="ar-KW" sz="1200" dirty="0">
                <a:solidFill>
                  <a:schemeClr val="tx1"/>
                </a:solidFill>
                <a:cs typeface="Sultan Medium" pitchFamily="2" charset="-78"/>
              </a:rPr>
              <a:t>الطبيعية</a:t>
            </a:r>
          </a:p>
        </p:txBody>
      </p:sp>
      <p:sp>
        <p:nvSpPr>
          <p:cNvPr id="43" name="مستطيل مستدير الزوايا 42"/>
          <p:cNvSpPr/>
          <p:nvPr/>
        </p:nvSpPr>
        <p:spPr>
          <a:xfrm>
            <a:off x="3995936" y="3429000"/>
            <a:ext cx="1152128" cy="432048"/>
          </a:xfrm>
          <a:prstGeom prst="roundRect">
            <a:avLst>
              <a:gd name="adj" fmla="val 28169"/>
            </a:avLst>
          </a:prstGeom>
          <a:solidFill>
            <a:schemeClr val="bg1"/>
          </a:solidFill>
          <a:ln w="127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1200" dirty="0" smtClean="0">
                <a:solidFill>
                  <a:schemeClr val="tx1"/>
                </a:solidFill>
                <a:cs typeface="Sultan Medium" pitchFamily="2" charset="-78"/>
              </a:rPr>
              <a:t>الكثافة السكانية</a:t>
            </a:r>
            <a:endParaRPr lang="ar-KW" sz="1200" dirty="0">
              <a:solidFill>
                <a:schemeClr val="tx1"/>
              </a:solidFill>
              <a:cs typeface="Sultan Medium" pitchFamily="2" charset="-78"/>
            </a:endParaRPr>
          </a:p>
        </p:txBody>
      </p:sp>
      <p:sp>
        <p:nvSpPr>
          <p:cNvPr id="45" name="مستطيل مستدير الزوايا 44"/>
          <p:cNvSpPr/>
          <p:nvPr/>
        </p:nvSpPr>
        <p:spPr>
          <a:xfrm>
            <a:off x="467544" y="2780928"/>
            <a:ext cx="1872208" cy="432048"/>
          </a:xfrm>
          <a:prstGeom prst="roundRect">
            <a:avLst>
              <a:gd name="adj" fmla="val 28169"/>
            </a:avLst>
          </a:prstGeom>
          <a:solidFill>
            <a:schemeClr val="bg1"/>
          </a:solidFill>
          <a:ln w="127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1200" dirty="0" smtClean="0">
                <a:solidFill>
                  <a:schemeClr val="tx1"/>
                </a:solidFill>
                <a:cs typeface="Sultan Medium" pitchFamily="2" charset="-78"/>
              </a:rPr>
              <a:t>عدد المواليد  -  عدد الوفيات</a:t>
            </a:r>
            <a:endParaRPr lang="ar-KW" sz="1200" dirty="0">
              <a:solidFill>
                <a:schemeClr val="tx1"/>
              </a:solidFill>
              <a:cs typeface="Sultan Medium" pitchFamily="2" charset="-78"/>
            </a:endParaRPr>
          </a:p>
        </p:txBody>
      </p:sp>
      <p:sp>
        <p:nvSpPr>
          <p:cNvPr id="46" name="مستطيل مستدير الزوايا 45"/>
          <p:cNvSpPr/>
          <p:nvPr/>
        </p:nvSpPr>
        <p:spPr>
          <a:xfrm>
            <a:off x="467544" y="3429000"/>
            <a:ext cx="1872208" cy="432048"/>
          </a:xfrm>
          <a:prstGeom prst="roundRect">
            <a:avLst>
              <a:gd name="adj" fmla="val 28169"/>
            </a:avLst>
          </a:prstGeom>
          <a:solidFill>
            <a:schemeClr val="bg1"/>
          </a:solidFill>
          <a:ln w="127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1200" dirty="0" smtClean="0">
                <a:solidFill>
                  <a:schemeClr val="tx1"/>
                </a:solidFill>
                <a:cs typeface="Sultan Medium" pitchFamily="2" charset="-78"/>
              </a:rPr>
              <a:t>الزيادة الناتجة عن الهجرة</a:t>
            </a:r>
            <a:endParaRPr lang="ar-KW" sz="1200" dirty="0">
              <a:solidFill>
                <a:schemeClr val="tx1"/>
              </a:solidFill>
              <a:cs typeface="Sultan Medium" pitchFamily="2" charset="-78"/>
            </a:endParaRPr>
          </a:p>
        </p:txBody>
      </p:sp>
      <p:grpSp>
        <p:nvGrpSpPr>
          <p:cNvPr id="35" name="مجموعة 34"/>
          <p:cNvGrpSpPr/>
          <p:nvPr/>
        </p:nvGrpSpPr>
        <p:grpSpPr>
          <a:xfrm>
            <a:off x="467544" y="2132856"/>
            <a:ext cx="1872208" cy="432048"/>
            <a:chOff x="467544" y="2132856"/>
            <a:chExt cx="1872208" cy="432048"/>
          </a:xfrm>
        </p:grpSpPr>
        <p:sp>
          <p:nvSpPr>
            <p:cNvPr id="44" name="مستطيل مستدير الزوايا 43"/>
            <p:cNvSpPr/>
            <p:nvPr/>
          </p:nvSpPr>
          <p:spPr>
            <a:xfrm>
              <a:off x="467544" y="2132856"/>
              <a:ext cx="1872208" cy="432048"/>
            </a:xfrm>
            <a:prstGeom prst="roundRect">
              <a:avLst>
                <a:gd name="adj" fmla="val 28169"/>
              </a:avLst>
            </a:prstGeom>
            <a:solidFill>
              <a:schemeClr val="bg1"/>
            </a:solidFill>
            <a:ln w="1270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1200" dirty="0" smtClean="0">
                  <a:solidFill>
                    <a:schemeClr val="tx1"/>
                  </a:solidFill>
                  <a:cs typeface="Sultan Medium" pitchFamily="2" charset="-78"/>
                </a:rPr>
                <a:t>عدد السكان</a:t>
              </a:r>
            </a:p>
            <a:p>
              <a:pPr algn="ctr"/>
              <a:r>
                <a:rPr lang="ar-KW" sz="1200" dirty="0" smtClean="0">
                  <a:solidFill>
                    <a:schemeClr val="tx1"/>
                  </a:solidFill>
                  <a:cs typeface="Sultan Medium" pitchFamily="2" charset="-78"/>
                </a:rPr>
                <a:t>مساحة الدولة</a:t>
              </a:r>
              <a:endParaRPr lang="ar-KW" sz="1200" dirty="0">
                <a:solidFill>
                  <a:schemeClr val="tx1"/>
                </a:solidFill>
                <a:cs typeface="Sultan Medium" pitchFamily="2" charset="-78"/>
              </a:endParaRPr>
            </a:p>
          </p:txBody>
        </p:sp>
        <p:cxnSp>
          <p:nvCxnSpPr>
            <p:cNvPr id="34" name="رابط مستقيم 33"/>
            <p:cNvCxnSpPr/>
            <p:nvPr/>
          </p:nvCxnSpPr>
          <p:spPr>
            <a:xfrm>
              <a:off x="971600" y="2348880"/>
              <a:ext cx="86409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رابط مستقيم 47"/>
          <p:cNvCxnSpPr/>
          <p:nvPr/>
        </p:nvCxnSpPr>
        <p:spPr>
          <a:xfrm flipH="1">
            <a:off x="923858" y="4149080"/>
            <a:ext cx="35761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مستطيل 48"/>
          <p:cNvSpPr/>
          <p:nvPr/>
        </p:nvSpPr>
        <p:spPr>
          <a:xfrm>
            <a:off x="-252536" y="4250510"/>
            <a:ext cx="51125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1200" u="sng" dirty="0" smtClean="0">
                <a:cs typeface="Sultan Medium" pitchFamily="2" charset="-78"/>
              </a:rPr>
              <a:t>السؤال الرابع </a:t>
            </a:r>
            <a:r>
              <a:rPr lang="ar-KW" sz="1200" u="sng" dirty="0">
                <a:cs typeface="Sultan Medium" pitchFamily="2" charset="-78"/>
              </a:rPr>
              <a:t>: أجب على الأسئلة التالية :</a:t>
            </a:r>
            <a:r>
              <a:rPr lang="ar-SA" sz="1200" u="sng" dirty="0" smtClean="0">
                <a:cs typeface="Sultan Medium" pitchFamily="2" charset="-78"/>
              </a:rPr>
              <a:t> </a:t>
            </a:r>
            <a:endParaRPr lang="ar-KW" sz="1200" u="sng" dirty="0" smtClean="0">
              <a:cs typeface="Sultan Medium" pitchFamily="2" charset="-78"/>
            </a:endParaRPr>
          </a:p>
          <a:p>
            <a:pPr>
              <a:lnSpc>
                <a:spcPct val="200000"/>
              </a:lnSpc>
            </a:pPr>
            <a:r>
              <a:rPr lang="ar-KW" sz="1200" dirty="0" smtClean="0">
                <a:cs typeface="Sultan Medium" pitchFamily="2" charset="-78"/>
              </a:rPr>
              <a:t>1- ما فائدة التعداد السكاني ؟  </a:t>
            </a:r>
            <a:br>
              <a:rPr lang="ar-KW" sz="1200" dirty="0" smtClean="0">
                <a:cs typeface="Sultan Medium" pitchFamily="2" charset="-78"/>
              </a:rPr>
            </a:br>
            <a:endParaRPr lang="ar-KW" sz="1200" dirty="0" smtClean="0">
              <a:cs typeface="Sultan Medium" pitchFamily="2" charset="-78"/>
            </a:endParaRPr>
          </a:p>
          <a:p>
            <a:pPr>
              <a:lnSpc>
                <a:spcPct val="200000"/>
              </a:lnSpc>
            </a:pPr>
            <a:r>
              <a:rPr lang="ar-KW" sz="1200" dirty="0" smtClean="0">
                <a:cs typeface="Sultan Medium" pitchFamily="2" charset="-78"/>
              </a:rPr>
              <a:t>2- علل : عدد الذكور أكثر من عدد الاناث في دولة الكويت .</a:t>
            </a:r>
          </a:p>
          <a:p>
            <a:pPr>
              <a:lnSpc>
                <a:spcPct val="200000"/>
              </a:lnSpc>
            </a:pPr>
            <a:endParaRPr lang="ar-KW" sz="1200" dirty="0" smtClean="0">
              <a:cs typeface="Sultan Medium" pitchFamily="2" charset="-78"/>
            </a:endParaRPr>
          </a:p>
          <a:p>
            <a:pPr>
              <a:lnSpc>
                <a:spcPct val="200000"/>
              </a:lnSpc>
            </a:pPr>
            <a:r>
              <a:rPr lang="ar-KW" sz="1200" dirty="0" smtClean="0">
                <a:cs typeface="Sultan Medium" pitchFamily="2" charset="-78"/>
              </a:rPr>
              <a:t>3- أكتب ما تعرف عن أول تعداد سكاني في دولة الكويت .</a:t>
            </a:r>
          </a:p>
        </p:txBody>
      </p:sp>
      <p:sp>
        <p:nvSpPr>
          <p:cNvPr id="50" name="مستطيل 49"/>
          <p:cNvSpPr/>
          <p:nvPr/>
        </p:nvSpPr>
        <p:spPr>
          <a:xfrm>
            <a:off x="4067944" y="4425751"/>
            <a:ext cx="504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1200" u="sng" dirty="0" smtClean="0">
                <a:cs typeface="Sultan Medium" pitchFamily="2" charset="-78"/>
              </a:rPr>
              <a:t>السؤال الثالث : ضع إشارة   &gt;   أو  &lt;  في الدائرة : </a:t>
            </a:r>
            <a:r>
              <a:rPr lang="ar-SA" sz="1200" u="sng" dirty="0" smtClean="0">
                <a:cs typeface="Sultan Medium" pitchFamily="2" charset="-78"/>
              </a:rPr>
              <a:t> </a:t>
            </a:r>
            <a:endParaRPr lang="ar-KW" sz="1200" u="sng" dirty="0" smtClean="0">
              <a:cs typeface="Sultan Medium" pitchFamily="2" charset="-78"/>
            </a:endParaRPr>
          </a:p>
          <a:p>
            <a:endParaRPr lang="ar-KW" sz="1200" u="sng" dirty="0">
              <a:cs typeface="Sultan Medium" pitchFamily="2" charset="-78"/>
            </a:endParaRPr>
          </a:p>
          <a:p>
            <a:r>
              <a:rPr lang="ar-KW" sz="1200" dirty="0" smtClean="0">
                <a:cs typeface="Sultan Medium" pitchFamily="2" charset="-78"/>
              </a:rPr>
              <a:t>1- عدد السكان الذكور                    عدد السكان الاناث  في دولة الكويت .</a:t>
            </a:r>
          </a:p>
          <a:p>
            <a:endParaRPr lang="ar-KW" sz="600" dirty="0">
              <a:cs typeface="Sultan Medium" pitchFamily="2" charset="-78"/>
            </a:endParaRPr>
          </a:p>
          <a:p>
            <a:endParaRPr lang="ar-KW" dirty="0" smtClean="0">
              <a:cs typeface="Sultan Medium" pitchFamily="2" charset="-78"/>
            </a:endParaRPr>
          </a:p>
          <a:p>
            <a:r>
              <a:rPr lang="ar-KW" sz="1200" dirty="0" smtClean="0">
                <a:cs typeface="Sultan Medium" pitchFamily="2" charset="-78"/>
              </a:rPr>
              <a:t>2- عدد السكان الكويتيين                      عدد السكان غير الكويتيين .</a:t>
            </a:r>
          </a:p>
        </p:txBody>
      </p:sp>
      <p:sp>
        <p:nvSpPr>
          <p:cNvPr id="51" name="شكل بيضاوي 50"/>
          <p:cNvSpPr/>
          <p:nvPr/>
        </p:nvSpPr>
        <p:spPr>
          <a:xfrm>
            <a:off x="7252196" y="4725144"/>
            <a:ext cx="416148" cy="445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53" name="شكل بيضاوي 52"/>
          <p:cNvSpPr/>
          <p:nvPr/>
        </p:nvSpPr>
        <p:spPr>
          <a:xfrm>
            <a:off x="7020272" y="5301208"/>
            <a:ext cx="416148" cy="445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cxnSp>
        <p:nvCxnSpPr>
          <p:cNvPr id="54" name="رابط مستقيم 53"/>
          <p:cNvCxnSpPr/>
          <p:nvPr/>
        </p:nvCxnSpPr>
        <p:spPr>
          <a:xfrm>
            <a:off x="5004048" y="4425751"/>
            <a:ext cx="0" cy="19484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رابط مستقيم 55"/>
          <p:cNvCxnSpPr/>
          <p:nvPr/>
        </p:nvCxnSpPr>
        <p:spPr>
          <a:xfrm flipH="1">
            <a:off x="323528" y="5013176"/>
            <a:ext cx="432886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رابط مستقيم 57"/>
          <p:cNvCxnSpPr/>
          <p:nvPr/>
        </p:nvCxnSpPr>
        <p:spPr>
          <a:xfrm flipH="1">
            <a:off x="323528" y="5733256"/>
            <a:ext cx="432886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رابط مستقيم 58"/>
          <p:cNvCxnSpPr/>
          <p:nvPr/>
        </p:nvCxnSpPr>
        <p:spPr>
          <a:xfrm flipH="1">
            <a:off x="323528" y="6525344"/>
            <a:ext cx="432886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28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3419872" y="1556792"/>
            <a:ext cx="21479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1"/>
          <p:cNvSpPr txBox="1"/>
          <p:nvPr/>
        </p:nvSpPr>
        <p:spPr>
          <a:xfrm>
            <a:off x="755576" y="972017"/>
            <a:ext cx="74888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dirty="0" smtClean="0">
                <a:cs typeface="Sultan Medium" pitchFamily="2" charset="-78"/>
              </a:rPr>
              <a:t>ورقة عمل لمادة بلادي الكويت</a:t>
            </a:r>
            <a:r>
              <a:rPr lang="ar-KW" sz="1400" dirty="0">
                <a:cs typeface="Sultan Medium" pitchFamily="2" charset="-78"/>
              </a:rPr>
              <a:t> </a:t>
            </a:r>
            <a:r>
              <a:rPr lang="ar-KW" sz="1400" dirty="0" smtClean="0">
                <a:cs typeface="Sultan Medium" pitchFamily="2" charset="-78"/>
              </a:rPr>
              <a:t>  /  </a:t>
            </a:r>
            <a:r>
              <a:rPr lang="ar-SA" sz="1400" dirty="0" smtClean="0">
                <a:cs typeface="Sultan Medium" pitchFamily="2" charset="-78"/>
              </a:rPr>
              <a:t>الصف </a:t>
            </a:r>
            <a:r>
              <a:rPr lang="ar-KW" sz="1400" dirty="0" smtClean="0">
                <a:cs typeface="Sultan Medium" pitchFamily="2" charset="-78"/>
              </a:rPr>
              <a:t>الرابع</a:t>
            </a:r>
            <a:endParaRPr lang="ar-SA" sz="1400" dirty="0" smtClean="0">
              <a:cs typeface="Sultan Medium" pitchFamily="2" charset="-78"/>
            </a:endParaRPr>
          </a:p>
          <a:p>
            <a:pPr algn="ctr"/>
            <a:r>
              <a:rPr lang="ar-KW" sz="1400" dirty="0">
                <a:cs typeface="Sultan Medium" pitchFamily="2" charset="-78"/>
              </a:rPr>
              <a:t>الوحدة الثانية : نشأة بلادي الكويت     </a:t>
            </a:r>
            <a:r>
              <a:rPr lang="ar-SA" dirty="0">
                <a:cs typeface="Sultan Medium" pitchFamily="2" charset="-78"/>
              </a:rPr>
              <a:t>درس </a:t>
            </a:r>
            <a:r>
              <a:rPr lang="ar-KW" dirty="0" smtClean="0">
                <a:cs typeface="Sultan Medium" pitchFamily="2" charset="-78"/>
              </a:rPr>
              <a:t>9 </a:t>
            </a:r>
            <a:r>
              <a:rPr lang="ar-SA" dirty="0" smtClean="0">
                <a:cs typeface="Sultan Medium" pitchFamily="2" charset="-78"/>
              </a:rPr>
              <a:t>: </a:t>
            </a:r>
            <a:r>
              <a:rPr lang="ar-KW" dirty="0" smtClean="0">
                <a:cs typeface="Sultan Medium" pitchFamily="2" charset="-78"/>
              </a:rPr>
              <a:t>محافظات بلادي الكويت</a:t>
            </a:r>
            <a:endParaRPr lang="ar-KW" dirty="0">
              <a:cs typeface="Sultan Medium" pitchFamily="2" charset="-78"/>
            </a:endParaRPr>
          </a:p>
        </p:txBody>
      </p:sp>
      <p:cxnSp>
        <p:nvCxnSpPr>
          <p:cNvPr id="31" name="رابط مستقيم 30"/>
          <p:cNvCxnSpPr/>
          <p:nvPr/>
        </p:nvCxnSpPr>
        <p:spPr>
          <a:xfrm>
            <a:off x="4493869" y="5007947"/>
            <a:ext cx="0" cy="18774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39"/>
          <p:cNvCxnSpPr/>
          <p:nvPr/>
        </p:nvCxnSpPr>
        <p:spPr>
          <a:xfrm flipH="1">
            <a:off x="4586386" y="4995993"/>
            <a:ext cx="43075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/>
          <p:cNvSpPr/>
          <p:nvPr/>
        </p:nvSpPr>
        <p:spPr>
          <a:xfrm>
            <a:off x="5567867" y="1556792"/>
            <a:ext cx="3528392" cy="711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KW" sz="1400" u="sng" dirty="0" smtClean="0">
                <a:cs typeface="Sultan Medium" pitchFamily="2" charset="-78"/>
              </a:rPr>
              <a:t>السؤال الأول : اختر من المجموعة  (  ب  )  ما يرتبط بالمجموعة (  أ  )  بوضع الرقم في المكان المناسب : </a:t>
            </a:r>
            <a:r>
              <a:rPr lang="ar-SA" sz="1400" u="sng" dirty="0" smtClean="0">
                <a:cs typeface="Sultan Medium" pitchFamily="2" charset="-78"/>
              </a:rPr>
              <a:t> </a:t>
            </a:r>
            <a:endParaRPr lang="ar-KW" sz="1400" u="sng" dirty="0" smtClean="0">
              <a:cs typeface="Sultan Medium" pitchFamily="2" charset="-78"/>
            </a:endParaRPr>
          </a:p>
        </p:txBody>
      </p:sp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003424"/>
              </p:ext>
            </p:extLst>
          </p:nvPr>
        </p:nvGraphicFramePr>
        <p:xfrm>
          <a:off x="5567867" y="2276872"/>
          <a:ext cx="3437697" cy="25857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70824"/>
                <a:gridCol w="1366873"/>
              </a:tblGrid>
              <a:tr h="230416">
                <a:tc>
                  <a:txBody>
                    <a:bodyPr/>
                    <a:lstStyle/>
                    <a:p>
                      <a:pPr algn="ctr" rtl="1"/>
                      <a:r>
                        <a:rPr lang="ar-K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(  أ  )</a:t>
                      </a:r>
                      <a:endParaRPr lang="ar-KW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ultan Medium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(  ب  )</a:t>
                      </a:r>
                      <a:endParaRPr lang="ar-KW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ultan Medium" pitchFamily="2" charset="-7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Low" rtl="1"/>
                      <a:r>
                        <a:rPr lang="ar-K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1- أكبر محافظة كويتية .</a:t>
                      </a:r>
                      <a:endParaRPr lang="ar-KW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ultan Medium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K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(          )  الأحمدي</a:t>
                      </a:r>
                      <a:endParaRPr lang="ar-KW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ultan Medium" pitchFamily="2" charset="-7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Low" rtl="1"/>
                      <a:r>
                        <a:rPr lang="ar-K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2- أصغر محافظة كويتية .</a:t>
                      </a:r>
                      <a:endParaRPr lang="ar-KW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ultan Medium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K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(          )  حولي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Low" rtl="1"/>
                      <a:r>
                        <a:rPr lang="ar-K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3- أكثر محافظة كثافة سكانية </a:t>
                      </a:r>
                      <a:endParaRPr lang="ar-KW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ultan Medium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K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(          )  العاصمة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Low" rtl="1"/>
                      <a:r>
                        <a:rPr lang="ar-K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4- يتركز الكويتيون في محافظة</a:t>
                      </a:r>
                      <a:endParaRPr lang="ar-KW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ultan Medium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K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(          )  الجهراء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Low" rtl="1"/>
                      <a:r>
                        <a:rPr lang="ar-K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5- أحدث محافظة كويتية</a:t>
                      </a:r>
                      <a:endParaRPr lang="ar-KW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ultan Medium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K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(          )  مبارك الكبير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Low" rtl="1"/>
                      <a:r>
                        <a:rPr lang="ar-K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6- محافظة توجد فيها المقار الرئيسية للحكم .</a:t>
                      </a:r>
                      <a:endParaRPr lang="ar-KW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ultan Medium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K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(          )  الفروانية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3" name="Picture 3" descr="C:\Users\HP\Desktop\خرائط 2018\photo_٢٠١٨-٠٩-١٣_١١-١٩-١٤ (3)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97" y="3068960"/>
            <a:ext cx="4084349" cy="372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مستطيل 36"/>
          <p:cNvSpPr/>
          <p:nvPr/>
        </p:nvSpPr>
        <p:spPr>
          <a:xfrm>
            <a:off x="4499993" y="5100280"/>
            <a:ext cx="459626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1400" u="sng" dirty="0">
                <a:cs typeface="Sultan Medium" pitchFamily="2" charset="-78"/>
              </a:rPr>
              <a:t>السؤال الأول : </a:t>
            </a:r>
            <a:r>
              <a:rPr lang="ar-KW" sz="1400" u="sng" dirty="0" smtClean="0">
                <a:cs typeface="Sultan Medium" pitchFamily="2" charset="-78"/>
              </a:rPr>
              <a:t>ظلل الخيار الصحيح من بين الخيارات التي تلي كل عبارة </a:t>
            </a:r>
            <a:r>
              <a:rPr lang="ar-SA" sz="1400" u="sng" dirty="0" smtClean="0">
                <a:cs typeface="Sultan Medium" pitchFamily="2" charset="-78"/>
              </a:rPr>
              <a:t>:-</a:t>
            </a:r>
            <a:r>
              <a:rPr lang="ar-KW" sz="1400" u="sng" dirty="0" smtClean="0">
                <a:cs typeface="Sultan Medium" pitchFamily="2" charset="-78"/>
              </a:rPr>
              <a:t>  </a:t>
            </a:r>
            <a:r>
              <a:rPr lang="ar-KW" sz="1400" dirty="0" smtClean="0">
                <a:cs typeface="Sultan Medium" pitchFamily="2" charset="-78"/>
              </a:rPr>
              <a:t> </a:t>
            </a:r>
            <a:br>
              <a:rPr lang="ar-KW" sz="1400" dirty="0" smtClean="0">
                <a:cs typeface="Sultan Medium" pitchFamily="2" charset="-78"/>
              </a:rPr>
            </a:br>
            <a:r>
              <a:rPr lang="ar-KW" sz="400" dirty="0" smtClean="0">
                <a:cs typeface="Sultan Medium" pitchFamily="2" charset="-78"/>
              </a:rPr>
              <a:t>         </a:t>
            </a:r>
            <a:r>
              <a:rPr lang="ar-KW" sz="1400" dirty="0" smtClean="0">
                <a:cs typeface="Sultan Medium" pitchFamily="2" charset="-78"/>
              </a:rPr>
              <a:t/>
            </a:r>
            <a:br>
              <a:rPr lang="ar-KW" sz="1400" dirty="0" smtClean="0">
                <a:cs typeface="Sultan Medium" pitchFamily="2" charset="-78"/>
              </a:rPr>
            </a:br>
            <a:r>
              <a:rPr lang="ar-KW" sz="800" dirty="0" smtClean="0">
                <a:cs typeface="Sultan Medium" pitchFamily="2" charset="-78"/>
              </a:rPr>
              <a:t/>
            </a:r>
            <a:br>
              <a:rPr lang="ar-KW" sz="800" dirty="0" smtClean="0">
                <a:cs typeface="Sultan Medium" pitchFamily="2" charset="-78"/>
              </a:rPr>
            </a:br>
            <a:r>
              <a:rPr lang="ar-KW" sz="1200" dirty="0" smtClean="0">
                <a:cs typeface="Sultan Medium" pitchFamily="2" charset="-78"/>
              </a:rPr>
              <a:t> 1- يبلغ عدد محافظات دولة الكويت :</a:t>
            </a:r>
          </a:p>
          <a:p>
            <a:endParaRPr lang="ar-KW" sz="1200" dirty="0">
              <a:cs typeface="Sultan Medium" pitchFamily="2" charset="-78"/>
            </a:endParaRPr>
          </a:p>
          <a:p>
            <a:endParaRPr lang="ar-KW" sz="800" dirty="0" smtClean="0">
              <a:cs typeface="Sultan Medium" pitchFamily="2" charset="-78"/>
            </a:endParaRPr>
          </a:p>
          <a:p>
            <a:endParaRPr lang="ar-KW" sz="1200" dirty="0" smtClean="0">
              <a:cs typeface="Sultan Medium" pitchFamily="2" charset="-78"/>
            </a:endParaRPr>
          </a:p>
          <a:p>
            <a:r>
              <a:rPr lang="ar-KW" sz="1200" dirty="0" smtClean="0">
                <a:cs typeface="Sultan Medium" pitchFamily="2" charset="-78"/>
              </a:rPr>
              <a:t>2- الجزر الكويتية تتبع إدارياً محافظة ::</a:t>
            </a:r>
          </a:p>
          <a:p>
            <a:endParaRPr lang="ar-KW" sz="1200" dirty="0">
              <a:cs typeface="Sultan Medium" pitchFamily="2" charset="-78"/>
            </a:endParaRPr>
          </a:p>
          <a:p>
            <a:endParaRPr lang="ar-KW" sz="1200" dirty="0" smtClean="0">
              <a:cs typeface="Sultan Medium" pitchFamily="2" charset="-78"/>
            </a:endParaRPr>
          </a:p>
        </p:txBody>
      </p:sp>
      <p:graphicFrame>
        <p:nvGraphicFramePr>
          <p:cNvPr id="41" name="جدول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782835"/>
              </p:ext>
            </p:extLst>
          </p:nvPr>
        </p:nvGraphicFramePr>
        <p:xfrm>
          <a:off x="4860031" y="5776009"/>
          <a:ext cx="3653188" cy="29883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13297"/>
                <a:gridCol w="913297"/>
                <a:gridCol w="913297"/>
                <a:gridCol w="913297"/>
              </a:tblGrid>
              <a:tr h="298832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K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4 محافظات</a:t>
                      </a:r>
                      <a:endParaRPr lang="ar-KW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ultan Medium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K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5 محافظات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K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6 محافظات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K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7 محافظات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7" name="جدول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91736"/>
              </p:ext>
            </p:extLst>
          </p:nvPr>
        </p:nvGraphicFramePr>
        <p:xfrm>
          <a:off x="4860032" y="6502057"/>
          <a:ext cx="3665432" cy="29883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16358"/>
                <a:gridCol w="916358"/>
                <a:gridCol w="916358"/>
                <a:gridCol w="916358"/>
              </a:tblGrid>
              <a:tr h="298832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K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العاصمة</a:t>
                      </a:r>
                      <a:endParaRPr lang="ar-KW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ultan Medium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K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الجهراء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K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حولي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K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ultan Medium" pitchFamily="2" charset="-78"/>
                        </a:rPr>
                        <a:t>الأحمدي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مربع نص 6"/>
          <p:cNvSpPr txBox="1"/>
          <p:nvPr/>
        </p:nvSpPr>
        <p:spPr>
          <a:xfrm>
            <a:off x="317186" y="6597352"/>
            <a:ext cx="3822766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1100" dirty="0" smtClean="0">
                <a:cs typeface="Sultan Medium" pitchFamily="2" charset="-78"/>
              </a:rPr>
              <a:t>اعداد المعلمة : زينب بن نخي  </a:t>
            </a:r>
            <a:r>
              <a:rPr lang="ar-KW" sz="1100" dirty="0">
                <a:cs typeface="Sultan Medium" pitchFamily="2" charset="-78"/>
              </a:rPr>
              <a:t> </a:t>
            </a:r>
            <a:r>
              <a:rPr lang="ar-KW" sz="1100" dirty="0" smtClean="0">
                <a:cs typeface="Sultan Medium" pitchFamily="2" charset="-78"/>
              </a:rPr>
              <a:t>                   </a:t>
            </a:r>
            <a:r>
              <a:rPr lang="ar-KW" sz="1100" dirty="0" smtClean="0">
                <a:cs typeface="Sultan Medium" pitchFamily="2" charset="-78"/>
              </a:rPr>
              <a:t>رئيس</a:t>
            </a:r>
            <a:endParaRPr lang="ar-KW" sz="1100" dirty="0">
              <a:cs typeface="Sultan Medium" pitchFamily="2" charset="-78"/>
            </a:endParaRPr>
          </a:p>
        </p:txBody>
      </p:sp>
      <p:sp>
        <p:nvSpPr>
          <p:cNvPr id="36" name="مستطيل 35"/>
          <p:cNvSpPr/>
          <p:nvPr/>
        </p:nvSpPr>
        <p:spPr>
          <a:xfrm>
            <a:off x="277197" y="1612744"/>
            <a:ext cx="50405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1400" u="sng" dirty="0" smtClean="0">
                <a:cs typeface="Sultan Medium" pitchFamily="2" charset="-78"/>
              </a:rPr>
              <a:t>السؤال الثاني : لاحظ خريطة محافظات دولة الكويت الصماء  ثم نفذ المطلوب :</a:t>
            </a:r>
            <a:r>
              <a:rPr lang="ar-SA" sz="1400" u="sng" dirty="0" smtClean="0">
                <a:cs typeface="Sultan Medium" pitchFamily="2" charset="-78"/>
              </a:rPr>
              <a:t> </a:t>
            </a:r>
            <a:endParaRPr lang="ar-KW" sz="1400" u="sng" dirty="0" smtClean="0">
              <a:cs typeface="Sultan Medium" pitchFamily="2" charset="-78"/>
            </a:endParaRPr>
          </a:p>
          <a:p>
            <a:pPr marL="95250" indent="-95250">
              <a:buFont typeface="Arial" pitchFamily="34" charset="0"/>
              <a:buChar char="•"/>
            </a:pPr>
            <a:r>
              <a:rPr lang="ar-KW" sz="1400" dirty="0" smtClean="0">
                <a:cs typeface="Sultan Medium" pitchFamily="2" charset="-78"/>
              </a:rPr>
              <a:t>لون محافظة الجهراء باللون الوردي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ar-KW" sz="1400" dirty="0" smtClean="0">
                <a:cs typeface="Sultan Medium" pitchFamily="2" charset="-78"/>
              </a:rPr>
              <a:t>لون </a:t>
            </a:r>
            <a:r>
              <a:rPr lang="ar-KW" sz="1400" dirty="0">
                <a:cs typeface="Sultan Medium" pitchFamily="2" charset="-78"/>
              </a:rPr>
              <a:t>محافظة </a:t>
            </a:r>
            <a:r>
              <a:rPr lang="ar-KW" sz="1400" dirty="0" smtClean="0">
                <a:cs typeface="Sultan Medium" pitchFamily="2" charset="-78"/>
              </a:rPr>
              <a:t>الأحمدي باللون الأزرق</a:t>
            </a:r>
            <a:endParaRPr lang="ar-KW" sz="1400" dirty="0">
              <a:cs typeface="Sultan Medium" pitchFamily="2" charset="-78"/>
            </a:endParaRPr>
          </a:p>
          <a:p>
            <a:pPr marL="95250" indent="-95250">
              <a:buFont typeface="Arial" pitchFamily="34" charset="0"/>
              <a:buChar char="•"/>
            </a:pPr>
            <a:r>
              <a:rPr lang="ar-KW" sz="1400" dirty="0">
                <a:cs typeface="Sultan Medium" pitchFamily="2" charset="-78"/>
              </a:rPr>
              <a:t>لون محافظة </a:t>
            </a:r>
            <a:r>
              <a:rPr lang="ar-KW" sz="1400" dirty="0" smtClean="0">
                <a:cs typeface="Sultan Medium" pitchFamily="2" charset="-78"/>
              </a:rPr>
              <a:t>الفروانية باللون الأصفر</a:t>
            </a:r>
            <a:endParaRPr lang="ar-KW" sz="1400" dirty="0">
              <a:cs typeface="Sultan Medium" pitchFamily="2" charset="-78"/>
            </a:endParaRPr>
          </a:p>
          <a:p>
            <a:pPr marL="95250" indent="-95250">
              <a:buFont typeface="Arial" pitchFamily="34" charset="0"/>
              <a:buChar char="•"/>
            </a:pPr>
            <a:r>
              <a:rPr lang="ar-KW" sz="1400" dirty="0">
                <a:cs typeface="Sultan Medium" pitchFamily="2" charset="-78"/>
              </a:rPr>
              <a:t>لون محافظة </a:t>
            </a:r>
            <a:r>
              <a:rPr lang="ar-KW" sz="1400" dirty="0" smtClean="0">
                <a:cs typeface="Sultan Medium" pitchFamily="2" charset="-78"/>
              </a:rPr>
              <a:t>العاصمة باللون الأخضر</a:t>
            </a:r>
            <a:endParaRPr lang="ar-KW" sz="1400" dirty="0">
              <a:cs typeface="Sultan Medium" pitchFamily="2" charset="-78"/>
            </a:endParaRPr>
          </a:p>
          <a:p>
            <a:pPr marL="95250" indent="-95250">
              <a:buFont typeface="Arial" pitchFamily="34" charset="0"/>
              <a:buChar char="•"/>
            </a:pPr>
            <a:r>
              <a:rPr lang="ar-KW" sz="1400" dirty="0">
                <a:cs typeface="Sultan Medium" pitchFamily="2" charset="-78"/>
              </a:rPr>
              <a:t>لون محافظة </a:t>
            </a:r>
            <a:r>
              <a:rPr lang="ar-KW" sz="1400" dirty="0" smtClean="0">
                <a:cs typeface="Sultan Medium" pitchFamily="2" charset="-78"/>
              </a:rPr>
              <a:t>مبارك الكبير باللون البنفسجي</a:t>
            </a:r>
            <a:endParaRPr lang="ar-KW" sz="1400" dirty="0">
              <a:cs typeface="Sultan Medium" pitchFamily="2" charset="-78"/>
            </a:endParaRPr>
          </a:p>
          <a:p>
            <a:pPr marL="95250" indent="-95250">
              <a:buFont typeface="Arial" pitchFamily="34" charset="0"/>
              <a:buChar char="•"/>
            </a:pPr>
            <a:r>
              <a:rPr lang="ar-KW" sz="1400" dirty="0">
                <a:cs typeface="Sultan Medium" pitchFamily="2" charset="-78"/>
              </a:rPr>
              <a:t>لون محافظة </a:t>
            </a:r>
            <a:r>
              <a:rPr lang="ar-KW" sz="1400" dirty="0" smtClean="0">
                <a:cs typeface="Sultan Medium" pitchFamily="2" charset="-78"/>
              </a:rPr>
              <a:t>حولي باللون البرتقالي </a:t>
            </a:r>
            <a:endParaRPr lang="ar-KW" sz="1400" dirty="0">
              <a:cs typeface="Sultan Medium" pitchFamily="2" charset="-78"/>
            </a:endParaRPr>
          </a:p>
        </p:txBody>
      </p:sp>
      <p:cxnSp>
        <p:nvCxnSpPr>
          <p:cNvPr id="19" name="رابط مستقيم 18"/>
          <p:cNvCxnSpPr/>
          <p:nvPr/>
        </p:nvCxnSpPr>
        <p:spPr>
          <a:xfrm>
            <a:off x="5364088" y="1696607"/>
            <a:ext cx="0" cy="32370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32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1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1179</Words>
  <Application>Microsoft Office PowerPoint</Application>
  <PresentationFormat>عرض على الشاشة (3:4)‏</PresentationFormat>
  <Paragraphs>204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HP</cp:lastModifiedBy>
  <cp:revision>102</cp:revision>
  <cp:lastPrinted>2018-10-25T20:55:51Z</cp:lastPrinted>
  <dcterms:created xsi:type="dcterms:W3CDTF">2018-10-04T08:44:22Z</dcterms:created>
  <dcterms:modified xsi:type="dcterms:W3CDTF">2019-09-30T05:40:58Z</dcterms:modified>
</cp:coreProperties>
</file>